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sldIdLst>
    <p:sldId id="257" r:id="rId2"/>
    <p:sldId id="256" r:id="rId3"/>
    <p:sldId id="259" r:id="rId4"/>
    <p:sldId id="315" r:id="rId5"/>
    <p:sldId id="262" r:id="rId6"/>
    <p:sldId id="260" r:id="rId7"/>
    <p:sldId id="264" r:id="rId8"/>
    <p:sldId id="267" r:id="rId9"/>
    <p:sldId id="281" r:id="rId10"/>
    <p:sldId id="268" r:id="rId11"/>
    <p:sldId id="282" r:id="rId12"/>
    <p:sldId id="269" r:id="rId13"/>
    <p:sldId id="270" r:id="rId14"/>
    <p:sldId id="283" r:id="rId15"/>
    <p:sldId id="271" r:id="rId16"/>
    <p:sldId id="284" r:id="rId17"/>
    <p:sldId id="272" r:id="rId18"/>
    <p:sldId id="285" r:id="rId19"/>
    <p:sldId id="273" r:id="rId20"/>
    <p:sldId id="286" r:id="rId21"/>
    <p:sldId id="274" r:id="rId22"/>
    <p:sldId id="287" r:id="rId23"/>
    <p:sldId id="275" r:id="rId24"/>
    <p:sldId id="279" r:id="rId25"/>
    <p:sldId id="265" r:id="rId26"/>
    <p:sldId id="277" r:id="rId27"/>
    <p:sldId id="276" r:id="rId28"/>
    <p:sldId id="289" r:id="rId29"/>
    <p:sldId id="278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303" r:id="rId39"/>
    <p:sldId id="298" r:id="rId40"/>
    <p:sldId id="316" r:id="rId41"/>
    <p:sldId id="299" r:id="rId42"/>
    <p:sldId id="300" r:id="rId43"/>
    <p:sldId id="301" r:id="rId44"/>
    <p:sldId id="302" r:id="rId45"/>
    <p:sldId id="306" r:id="rId46"/>
    <p:sldId id="307" r:id="rId47"/>
    <p:sldId id="317" r:id="rId48"/>
    <p:sldId id="309" r:id="rId49"/>
    <p:sldId id="310" r:id="rId50"/>
    <p:sldId id="318" r:id="rId51"/>
    <p:sldId id="311" r:id="rId52"/>
    <p:sldId id="319" r:id="rId53"/>
    <p:sldId id="312" r:id="rId54"/>
    <p:sldId id="313" r:id="rId55"/>
    <p:sldId id="314" r:id="rId56"/>
    <p:sldId id="321" r:id="rId5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0CC8DD-B429-4CC9-8D44-0321A12FF512}" v="194" dt="2023-09-09T18:31:58.6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ique Castro" userId="61c17a0ec72b05c7" providerId="LiveId" clId="{1C0CC8DD-B429-4CC9-8D44-0321A12FF512}"/>
    <pc:docChg chg="undo redo custSel addSld delSld modSld">
      <pc:chgData name="Henrique Castro" userId="61c17a0ec72b05c7" providerId="LiveId" clId="{1C0CC8DD-B429-4CC9-8D44-0321A12FF512}" dt="2023-09-09T18:32:03.438" v="307" actId="47"/>
      <pc:docMkLst>
        <pc:docMk/>
      </pc:docMkLst>
      <pc:sldChg chg="del">
        <pc:chgData name="Henrique Castro" userId="61c17a0ec72b05c7" providerId="LiveId" clId="{1C0CC8DD-B429-4CC9-8D44-0321A12FF512}" dt="2023-09-08T21:17:30.335" v="205" actId="2696"/>
        <pc:sldMkLst>
          <pc:docMk/>
          <pc:sldMk cId="2249091230" sldId="258"/>
        </pc:sldMkLst>
      </pc:sldChg>
      <pc:sldChg chg="addSp delSp modSp mod modAnim">
        <pc:chgData name="Henrique Castro" userId="61c17a0ec72b05c7" providerId="LiveId" clId="{1C0CC8DD-B429-4CC9-8D44-0321A12FF512}" dt="2023-09-08T21:16:41.647" v="204" actId="1076"/>
        <pc:sldMkLst>
          <pc:docMk/>
          <pc:sldMk cId="1482206971" sldId="262"/>
        </pc:sldMkLst>
        <pc:spChg chg="mod topLvl">
          <ac:chgData name="Henrique Castro" userId="61c17a0ec72b05c7" providerId="LiveId" clId="{1C0CC8DD-B429-4CC9-8D44-0321A12FF512}" dt="2023-09-08T21:15:32.754" v="194" actId="165"/>
          <ac:spMkLst>
            <pc:docMk/>
            <pc:sldMk cId="1482206971" sldId="262"/>
            <ac:spMk id="16" creationId="{D43EEDE8-8603-6C2A-4DBD-199581A3DD81}"/>
          </ac:spMkLst>
        </pc:spChg>
        <pc:spChg chg="mod topLvl">
          <ac:chgData name="Henrique Castro" userId="61c17a0ec72b05c7" providerId="LiveId" clId="{1C0CC8DD-B429-4CC9-8D44-0321A12FF512}" dt="2023-09-08T21:15:32.754" v="194" actId="165"/>
          <ac:spMkLst>
            <pc:docMk/>
            <pc:sldMk cId="1482206971" sldId="262"/>
            <ac:spMk id="17" creationId="{82E04FDB-E044-46D0-34C2-C1D33884EB01}"/>
          </ac:spMkLst>
        </pc:spChg>
        <pc:spChg chg="mod topLvl">
          <ac:chgData name="Henrique Castro" userId="61c17a0ec72b05c7" providerId="LiveId" clId="{1C0CC8DD-B429-4CC9-8D44-0321A12FF512}" dt="2023-09-08T21:15:32.754" v="194" actId="165"/>
          <ac:spMkLst>
            <pc:docMk/>
            <pc:sldMk cId="1482206971" sldId="262"/>
            <ac:spMk id="19" creationId="{7FE41B67-2E56-F8F9-AB4A-4F72AD1CA2C1}"/>
          </ac:spMkLst>
        </pc:spChg>
        <pc:spChg chg="mod topLvl">
          <ac:chgData name="Henrique Castro" userId="61c17a0ec72b05c7" providerId="LiveId" clId="{1C0CC8DD-B429-4CC9-8D44-0321A12FF512}" dt="2023-09-08T21:15:43.978" v="196" actId="165"/>
          <ac:spMkLst>
            <pc:docMk/>
            <pc:sldMk cId="1482206971" sldId="262"/>
            <ac:spMk id="25" creationId="{37793FCF-FC90-EF13-8C5C-B384CEFD155B}"/>
          </ac:spMkLst>
        </pc:spChg>
        <pc:spChg chg="mod topLvl">
          <ac:chgData name="Henrique Castro" userId="61c17a0ec72b05c7" providerId="LiveId" clId="{1C0CC8DD-B429-4CC9-8D44-0321A12FF512}" dt="2023-09-08T21:15:43.978" v="196" actId="165"/>
          <ac:spMkLst>
            <pc:docMk/>
            <pc:sldMk cId="1482206971" sldId="262"/>
            <ac:spMk id="26" creationId="{98228DD0-254E-A3A5-3B2D-14382F162F55}"/>
          </ac:spMkLst>
        </pc:spChg>
        <pc:spChg chg="mod topLvl">
          <ac:chgData name="Henrique Castro" userId="61c17a0ec72b05c7" providerId="LiveId" clId="{1C0CC8DD-B429-4CC9-8D44-0321A12FF512}" dt="2023-09-08T21:15:43.978" v="196" actId="165"/>
          <ac:spMkLst>
            <pc:docMk/>
            <pc:sldMk cId="1482206971" sldId="262"/>
            <ac:spMk id="28" creationId="{2919CA2A-15BD-8F00-782D-5D27124B796C}"/>
          </ac:spMkLst>
        </pc:spChg>
        <pc:spChg chg="mod">
          <ac:chgData name="Henrique Castro" userId="61c17a0ec72b05c7" providerId="LiveId" clId="{1C0CC8DD-B429-4CC9-8D44-0321A12FF512}" dt="2023-09-08T21:12:21.703" v="150"/>
          <ac:spMkLst>
            <pc:docMk/>
            <pc:sldMk cId="1482206971" sldId="262"/>
            <ac:spMk id="35" creationId="{04ABC41D-64A4-3084-CBCE-90E03E469A14}"/>
          </ac:spMkLst>
        </pc:spChg>
        <pc:spChg chg="mod">
          <ac:chgData name="Henrique Castro" userId="61c17a0ec72b05c7" providerId="LiveId" clId="{1C0CC8DD-B429-4CC9-8D44-0321A12FF512}" dt="2023-09-08T21:15:00.261" v="189" actId="20577"/>
          <ac:spMkLst>
            <pc:docMk/>
            <pc:sldMk cId="1482206971" sldId="262"/>
            <ac:spMk id="42" creationId="{FAC4B59C-8B05-7856-A75A-05D1716341E4}"/>
          </ac:spMkLst>
        </pc:spChg>
        <pc:grpChg chg="del">
          <ac:chgData name="Henrique Castro" userId="61c17a0ec72b05c7" providerId="LiveId" clId="{1C0CC8DD-B429-4CC9-8D44-0321A12FF512}" dt="2023-09-08T21:15:43.978" v="196" actId="165"/>
          <ac:grpSpMkLst>
            <pc:docMk/>
            <pc:sldMk cId="1482206971" sldId="262"/>
            <ac:grpSpMk id="52" creationId="{1C9CC57E-E795-33B2-19A1-62CE73DD6FAE}"/>
          </ac:grpSpMkLst>
        </pc:grpChg>
        <pc:grpChg chg="del mod">
          <ac:chgData name="Henrique Castro" userId="61c17a0ec72b05c7" providerId="LiveId" clId="{1C0CC8DD-B429-4CC9-8D44-0321A12FF512}" dt="2023-09-08T21:15:32.754" v="194" actId="165"/>
          <ac:grpSpMkLst>
            <pc:docMk/>
            <pc:sldMk cId="1482206971" sldId="262"/>
            <ac:grpSpMk id="53" creationId="{D84F5FF4-BF65-1129-DF83-50F125F20681}"/>
          </ac:grpSpMkLst>
        </pc:grpChg>
        <pc:picChg chg="add mod ord topLvl">
          <ac:chgData name="Henrique Castro" userId="61c17a0ec72b05c7" providerId="LiveId" clId="{1C0CC8DD-B429-4CC9-8D44-0321A12FF512}" dt="2023-09-08T21:16:11.894" v="200" actId="1076"/>
          <ac:picMkLst>
            <pc:docMk/>
            <pc:sldMk cId="1482206971" sldId="262"/>
            <ac:picMk id="5" creationId="{9480E9F0-D2F2-7611-CC70-4DBDB47B4CB8}"/>
          </ac:picMkLst>
        </pc:picChg>
        <pc:picChg chg="add mod">
          <ac:chgData name="Henrique Castro" userId="61c17a0ec72b05c7" providerId="LiveId" clId="{1C0CC8DD-B429-4CC9-8D44-0321A12FF512}" dt="2023-09-08T21:16:41.647" v="204" actId="1076"/>
          <ac:picMkLst>
            <pc:docMk/>
            <pc:sldMk cId="1482206971" sldId="262"/>
            <ac:picMk id="6" creationId="{DCF2A6A5-E7A6-768E-421F-3595E82C582B}"/>
          </ac:picMkLst>
        </pc:picChg>
        <pc:picChg chg="del mod topLvl">
          <ac:chgData name="Henrique Castro" userId="61c17a0ec72b05c7" providerId="LiveId" clId="{1C0CC8DD-B429-4CC9-8D44-0321A12FF512}" dt="2023-09-08T21:15:35.502" v="195" actId="478"/>
          <ac:picMkLst>
            <pc:docMk/>
            <pc:sldMk cId="1482206971" sldId="262"/>
            <ac:picMk id="31" creationId="{78B32AD6-0B06-84B6-300E-4D9CF284D883}"/>
          </ac:picMkLst>
        </pc:picChg>
        <pc:picChg chg="mod topLvl">
          <ac:chgData name="Henrique Castro" userId="61c17a0ec72b05c7" providerId="LiveId" clId="{1C0CC8DD-B429-4CC9-8D44-0321A12FF512}" dt="2023-09-08T21:15:48.001" v="197" actId="1076"/>
          <ac:picMkLst>
            <pc:docMk/>
            <pc:sldMk cId="1482206971" sldId="262"/>
            <ac:picMk id="38" creationId="{0497C37C-4125-B7E5-9CDF-1068C97C9DE0}"/>
          </ac:picMkLst>
        </pc:picChg>
        <pc:picChg chg="del">
          <ac:chgData name="Henrique Castro" userId="61c17a0ec72b05c7" providerId="LiveId" clId="{1C0CC8DD-B429-4CC9-8D44-0321A12FF512}" dt="2023-09-08T21:15:23.590" v="193" actId="478"/>
          <ac:picMkLst>
            <pc:docMk/>
            <pc:sldMk cId="1482206971" sldId="262"/>
            <ac:picMk id="49" creationId="{09443EA5-C8F2-E07A-8F7C-B0EB2B321BF0}"/>
          </ac:picMkLst>
        </pc:picChg>
        <pc:cxnChg chg="mod topLvl">
          <ac:chgData name="Henrique Castro" userId="61c17a0ec72b05c7" providerId="LiveId" clId="{1C0CC8DD-B429-4CC9-8D44-0321A12FF512}" dt="2023-09-08T21:15:32.754" v="194" actId="165"/>
          <ac:cxnSpMkLst>
            <pc:docMk/>
            <pc:sldMk cId="1482206971" sldId="262"/>
            <ac:cxnSpMk id="18" creationId="{EC6D33C6-63A0-61EE-2656-9FE27AE63826}"/>
          </ac:cxnSpMkLst>
        </pc:cxnChg>
        <pc:cxnChg chg="mod topLvl">
          <ac:chgData name="Henrique Castro" userId="61c17a0ec72b05c7" providerId="LiveId" clId="{1C0CC8DD-B429-4CC9-8D44-0321A12FF512}" dt="2023-09-08T21:15:43.978" v="196" actId="165"/>
          <ac:cxnSpMkLst>
            <pc:docMk/>
            <pc:sldMk cId="1482206971" sldId="262"/>
            <ac:cxnSpMk id="27" creationId="{93DF6D99-233D-AB38-2164-322DC7FBED2D}"/>
          </ac:cxnSpMkLst>
        </pc:cxnChg>
      </pc:sldChg>
      <pc:sldChg chg="addSp modSp mod modAnim">
        <pc:chgData name="Henrique Castro" userId="61c17a0ec72b05c7" providerId="LiveId" clId="{1C0CC8DD-B429-4CC9-8D44-0321A12FF512}" dt="2023-08-25T15:06:59.792" v="20" actId="115"/>
        <pc:sldMkLst>
          <pc:docMk/>
          <pc:sldMk cId="3866955096" sldId="273"/>
        </pc:sldMkLst>
        <pc:spChg chg="add mod">
          <ac:chgData name="Henrique Castro" userId="61c17a0ec72b05c7" providerId="LiveId" clId="{1C0CC8DD-B429-4CC9-8D44-0321A12FF512}" dt="2023-08-25T15:06:59.792" v="20" actId="115"/>
          <ac:spMkLst>
            <pc:docMk/>
            <pc:sldMk cId="3866955096" sldId="273"/>
            <ac:spMk id="4" creationId="{FA9434C8-13EE-F3D1-FBAA-3EA668037CE1}"/>
          </ac:spMkLst>
        </pc:spChg>
      </pc:sldChg>
      <pc:sldChg chg="modNotesTx">
        <pc:chgData name="Henrique Castro" userId="61c17a0ec72b05c7" providerId="LiveId" clId="{1C0CC8DD-B429-4CC9-8D44-0321A12FF512}" dt="2023-08-25T15:13:22.832" v="21"/>
        <pc:sldMkLst>
          <pc:docMk/>
          <pc:sldMk cId="3462701572" sldId="292"/>
        </pc:sldMkLst>
      </pc:sldChg>
      <pc:sldChg chg="delSp modAnim">
        <pc:chgData name="Henrique Castro" userId="61c17a0ec72b05c7" providerId="LiveId" clId="{1C0CC8DD-B429-4CC9-8D44-0321A12FF512}" dt="2023-09-09T15:20:43.744" v="230" actId="478"/>
        <pc:sldMkLst>
          <pc:docMk/>
          <pc:sldMk cId="807002599" sldId="306"/>
        </pc:sldMkLst>
        <pc:spChg chg="del">
          <ac:chgData name="Henrique Castro" userId="61c17a0ec72b05c7" providerId="LiveId" clId="{1C0CC8DD-B429-4CC9-8D44-0321A12FF512}" dt="2023-09-09T15:20:43.744" v="230" actId="478"/>
          <ac:spMkLst>
            <pc:docMk/>
            <pc:sldMk cId="807002599" sldId="306"/>
            <ac:spMk id="4" creationId="{4FEE4916-60FE-FA35-88C5-3EA5E32E3D4E}"/>
          </ac:spMkLst>
        </pc:spChg>
        <pc:spChg chg="del">
          <ac:chgData name="Henrique Castro" userId="61c17a0ec72b05c7" providerId="LiveId" clId="{1C0CC8DD-B429-4CC9-8D44-0321A12FF512}" dt="2023-09-09T15:20:43.744" v="230" actId="478"/>
          <ac:spMkLst>
            <pc:docMk/>
            <pc:sldMk cId="807002599" sldId="306"/>
            <ac:spMk id="5" creationId="{56202C7F-4C3B-5E04-4ECD-69226B0EA768}"/>
          </ac:spMkLst>
        </pc:spChg>
        <pc:spChg chg="del">
          <ac:chgData name="Henrique Castro" userId="61c17a0ec72b05c7" providerId="LiveId" clId="{1C0CC8DD-B429-4CC9-8D44-0321A12FF512}" dt="2023-09-09T15:20:43.744" v="230" actId="478"/>
          <ac:spMkLst>
            <pc:docMk/>
            <pc:sldMk cId="807002599" sldId="306"/>
            <ac:spMk id="11" creationId="{BE0461D7-77D0-6D34-0E98-9014B06931BD}"/>
          </ac:spMkLst>
        </pc:spChg>
        <pc:spChg chg="del">
          <ac:chgData name="Henrique Castro" userId="61c17a0ec72b05c7" providerId="LiveId" clId="{1C0CC8DD-B429-4CC9-8D44-0321A12FF512}" dt="2023-09-09T15:20:43.744" v="230" actId="478"/>
          <ac:spMkLst>
            <pc:docMk/>
            <pc:sldMk cId="807002599" sldId="306"/>
            <ac:spMk id="13" creationId="{5F2633B0-826E-9D5E-9C6F-31D81D720B03}"/>
          </ac:spMkLst>
        </pc:spChg>
        <pc:spChg chg="del">
          <ac:chgData name="Henrique Castro" userId="61c17a0ec72b05c7" providerId="LiveId" clId="{1C0CC8DD-B429-4CC9-8D44-0321A12FF512}" dt="2023-09-09T15:20:43.744" v="230" actId="478"/>
          <ac:spMkLst>
            <pc:docMk/>
            <pc:sldMk cId="807002599" sldId="306"/>
            <ac:spMk id="15" creationId="{CA230D32-F60A-9602-9C3D-38D44F848F04}"/>
          </ac:spMkLst>
        </pc:spChg>
        <pc:picChg chg="del">
          <ac:chgData name="Henrique Castro" userId="61c17a0ec72b05c7" providerId="LiveId" clId="{1C0CC8DD-B429-4CC9-8D44-0321A12FF512}" dt="2023-09-09T15:20:43.744" v="230" actId="478"/>
          <ac:picMkLst>
            <pc:docMk/>
            <pc:sldMk cId="807002599" sldId="306"/>
            <ac:picMk id="1028" creationId="{1D55ACD6-EDF6-13A2-E4F4-A9A43D3418D7}"/>
          </ac:picMkLst>
        </pc:picChg>
        <pc:picChg chg="del">
          <ac:chgData name="Henrique Castro" userId="61c17a0ec72b05c7" providerId="LiveId" clId="{1C0CC8DD-B429-4CC9-8D44-0321A12FF512}" dt="2023-09-09T15:20:43.744" v="230" actId="478"/>
          <ac:picMkLst>
            <pc:docMk/>
            <pc:sldMk cId="807002599" sldId="306"/>
            <ac:picMk id="1034" creationId="{208EFC3E-F424-E08F-2F7D-E6D8F5084063}"/>
          </ac:picMkLst>
        </pc:picChg>
        <pc:picChg chg="del">
          <ac:chgData name="Henrique Castro" userId="61c17a0ec72b05c7" providerId="LiveId" clId="{1C0CC8DD-B429-4CC9-8D44-0321A12FF512}" dt="2023-09-09T15:20:43.744" v="230" actId="478"/>
          <ac:picMkLst>
            <pc:docMk/>
            <pc:sldMk cId="807002599" sldId="306"/>
            <ac:picMk id="1036" creationId="{CDFA8BFD-F6A3-2671-6344-2C87EA9DB8A5}"/>
          </ac:picMkLst>
        </pc:picChg>
      </pc:sldChg>
      <pc:sldChg chg="addSp delSp modSp">
        <pc:chgData name="Henrique Castro" userId="61c17a0ec72b05c7" providerId="LiveId" clId="{1C0CC8DD-B429-4CC9-8D44-0321A12FF512}" dt="2023-09-09T15:21:13.813" v="231"/>
        <pc:sldMkLst>
          <pc:docMk/>
          <pc:sldMk cId="2783562132" sldId="309"/>
        </pc:sldMkLst>
        <pc:spChg chg="add mod">
          <ac:chgData name="Henrique Castro" userId="61c17a0ec72b05c7" providerId="LiveId" clId="{1C0CC8DD-B429-4CC9-8D44-0321A12FF512}" dt="2023-09-09T15:21:13.813" v="231"/>
          <ac:spMkLst>
            <pc:docMk/>
            <pc:sldMk cId="2783562132" sldId="309"/>
            <ac:spMk id="2" creationId="{6F47927C-488B-2207-AE5A-ED5F79A2AB62}"/>
          </ac:spMkLst>
        </pc:spChg>
        <pc:spChg chg="del">
          <ac:chgData name="Henrique Castro" userId="61c17a0ec72b05c7" providerId="LiveId" clId="{1C0CC8DD-B429-4CC9-8D44-0321A12FF512}" dt="2023-09-09T15:19:30.461" v="228" actId="478"/>
          <ac:spMkLst>
            <pc:docMk/>
            <pc:sldMk cId="2783562132" sldId="309"/>
            <ac:spMk id="11" creationId="{BE0461D7-77D0-6D34-0E98-9014B06931BD}"/>
          </ac:spMkLst>
        </pc:spChg>
        <pc:spChg chg="del">
          <ac:chgData name="Henrique Castro" userId="61c17a0ec72b05c7" providerId="LiveId" clId="{1C0CC8DD-B429-4CC9-8D44-0321A12FF512}" dt="2023-09-09T15:19:30.461" v="228" actId="478"/>
          <ac:spMkLst>
            <pc:docMk/>
            <pc:sldMk cId="2783562132" sldId="309"/>
            <ac:spMk id="13" creationId="{5F2633B0-826E-9D5E-9C6F-31D81D720B03}"/>
          </ac:spMkLst>
        </pc:spChg>
        <pc:spChg chg="del">
          <ac:chgData name="Henrique Castro" userId="61c17a0ec72b05c7" providerId="LiveId" clId="{1C0CC8DD-B429-4CC9-8D44-0321A12FF512}" dt="2023-09-09T15:19:30.461" v="228" actId="478"/>
          <ac:spMkLst>
            <pc:docMk/>
            <pc:sldMk cId="2783562132" sldId="309"/>
            <ac:spMk id="15" creationId="{CA230D32-F60A-9602-9C3D-38D44F848F04}"/>
          </ac:spMkLst>
        </pc:spChg>
        <pc:picChg chg="add mod">
          <ac:chgData name="Henrique Castro" userId="61c17a0ec72b05c7" providerId="LiveId" clId="{1C0CC8DD-B429-4CC9-8D44-0321A12FF512}" dt="2023-09-09T15:21:13.813" v="231"/>
          <ac:picMkLst>
            <pc:docMk/>
            <pc:sldMk cId="2783562132" sldId="309"/>
            <ac:picMk id="3" creationId="{BB59EB51-7F23-AFF1-C1EC-385EBD62DD33}"/>
          </ac:picMkLst>
        </pc:picChg>
        <pc:picChg chg="del">
          <ac:chgData name="Henrique Castro" userId="61c17a0ec72b05c7" providerId="LiveId" clId="{1C0CC8DD-B429-4CC9-8D44-0321A12FF512}" dt="2023-09-09T15:19:30.461" v="228" actId="478"/>
          <ac:picMkLst>
            <pc:docMk/>
            <pc:sldMk cId="2783562132" sldId="309"/>
            <ac:picMk id="1028" creationId="{1D55ACD6-EDF6-13A2-E4F4-A9A43D3418D7}"/>
          </ac:picMkLst>
        </pc:picChg>
        <pc:picChg chg="del">
          <ac:chgData name="Henrique Castro" userId="61c17a0ec72b05c7" providerId="LiveId" clId="{1C0CC8DD-B429-4CC9-8D44-0321A12FF512}" dt="2023-09-09T15:19:30.461" v="228" actId="478"/>
          <ac:picMkLst>
            <pc:docMk/>
            <pc:sldMk cId="2783562132" sldId="309"/>
            <ac:picMk id="1034" creationId="{208EFC3E-F424-E08F-2F7D-E6D8F5084063}"/>
          </ac:picMkLst>
        </pc:picChg>
        <pc:picChg chg="del">
          <ac:chgData name="Henrique Castro" userId="61c17a0ec72b05c7" providerId="LiveId" clId="{1C0CC8DD-B429-4CC9-8D44-0321A12FF512}" dt="2023-09-09T15:19:30.461" v="228" actId="478"/>
          <ac:picMkLst>
            <pc:docMk/>
            <pc:sldMk cId="2783562132" sldId="309"/>
            <ac:picMk id="1036" creationId="{CDFA8BFD-F6A3-2671-6344-2C87EA9DB8A5}"/>
          </ac:picMkLst>
        </pc:picChg>
      </pc:sldChg>
      <pc:sldChg chg="delSp">
        <pc:chgData name="Henrique Castro" userId="61c17a0ec72b05c7" providerId="LiveId" clId="{1C0CC8DD-B429-4CC9-8D44-0321A12FF512}" dt="2023-09-09T15:19:41.231" v="229" actId="478"/>
        <pc:sldMkLst>
          <pc:docMk/>
          <pc:sldMk cId="296847420" sldId="311"/>
        </pc:sldMkLst>
        <pc:spChg chg="del">
          <ac:chgData name="Henrique Castro" userId="61c17a0ec72b05c7" providerId="LiveId" clId="{1C0CC8DD-B429-4CC9-8D44-0321A12FF512}" dt="2023-09-09T15:19:41.231" v="229" actId="478"/>
          <ac:spMkLst>
            <pc:docMk/>
            <pc:sldMk cId="296847420" sldId="311"/>
            <ac:spMk id="13" creationId="{5F2633B0-826E-9D5E-9C6F-31D81D720B03}"/>
          </ac:spMkLst>
        </pc:spChg>
        <pc:spChg chg="del">
          <ac:chgData name="Henrique Castro" userId="61c17a0ec72b05c7" providerId="LiveId" clId="{1C0CC8DD-B429-4CC9-8D44-0321A12FF512}" dt="2023-09-09T15:19:41.231" v="229" actId="478"/>
          <ac:spMkLst>
            <pc:docMk/>
            <pc:sldMk cId="296847420" sldId="311"/>
            <ac:spMk id="15" creationId="{CA230D32-F60A-9602-9C3D-38D44F848F04}"/>
          </ac:spMkLst>
        </pc:spChg>
        <pc:picChg chg="del">
          <ac:chgData name="Henrique Castro" userId="61c17a0ec72b05c7" providerId="LiveId" clId="{1C0CC8DD-B429-4CC9-8D44-0321A12FF512}" dt="2023-09-09T15:19:41.231" v="229" actId="478"/>
          <ac:picMkLst>
            <pc:docMk/>
            <pc:sldMk cId="296847420" sldId="311"/>
            <ac:picMk id="1028" creationId="{1D55ACD6-EDF6-13A2-E4F4-A9A43D3418D7}"/>
          </ac:picMkLst>
        </pc:picChg>
        <pc:picChg chg="del">
          <ac:chgData name="Henrique Castro" userId="61c17a0ec72b05c7" providerId="LiveId" clId="{1C0CC8DD-B429-4CC9-8D44-0321A12FF512}" dt="2023-09-09T15:19:41.231" v="229" actId="478"/>
          <ac:picMkLst>
            <pc:docMk/>
            <pc:sldMk cId="296847420" sldId="311"/>
            <ac:picMk id="1036" creationId="{CDFA8BFD-F6A3-2671-6344-2C87EA9DB8A5}"/>
          </ac:picMkLst>
        </pc:picChg>
      </pc:sldChg>
      <pc:sldChg chg="addSp delSp modSp add mod delAnim modAnim">
        <pc:chgData name="Henrique Castro" userId="61c17a0ec72b05c7" providerId="LiveId" clId="{1C0CC8DD-B429-4CC9-8D44-0321A12FF512}" dt="2023-09-09T18:28:47.279" v="304" actId="1076"/>
        <pc:sldMkLst>
          <pc:docMk/>
          <pc:sldMk cId="4128720837" sldId="315"/>
        </pc:sldMkLst>
        <pc:spChg chg="mod">
          <ac:chgData name="Henrique Castro" userId="61c17a0ec72b05c7" providerId="LiveId" clId="{1C0CC8DD-B429-4CC9-8D44-0321A12FF512}" dt="2023-09-08T20:55:32.109" v="109" actId="20577"/>
          <ac:spMkLst>
            <pc:docMk/>
            <pc:sldMk cId="4128720837" sldId="315"/>
            <ac:spMk id="4" creationId="{5B9FCFA5-FD8F-5F33-97A7-877F9F8B09CF}"/>
          </ac:spMkLst>
        </pc:spChg>
        <pc:spChg chg="add mod">
          <ac:chgData name="Henrique Castro" userId="61c17a0ec72b05c7" providerId="LiveId" clId="{1C0CC8DD-B429-4CC9-8D44-0321A12FF512}" dt="2023-09-09T12:52:14.796" v="221" actId="1076"/>
          <ac:spMkLst>
            <pc:docMk/>
            <pc:sldMk cId="4128720837" sldId="315"/>
            <ac:spMk id="5" creationId="{80978386-E08E-5AD6-929C-D9006BCE2F59}"/>
          </ac:spMkLst>
        </pc:spChg>
        <pc:spChg chg="del">
          <ac:chgData name="Henrique Castro" userId="61c17a0ec72b05c7" providerId="LiveId" clId="{1C0CC8DD-B429-4CC9-8D44-0321A12FF512}" dt="2023-09-08T20:52:39.125" v="34" actId="478"/>
          <ac:spMkLst>
            <pc:docMk/>
            <pc:sldMk cId="4128720837" sldId="315"/>
            <ac:spMk id="6" creationId="{4368DB68-A628-8F2E-AB6D-301EDDC3408C}"/>
          </ac:spMkLst>
        </pc:spChg>
        <pc:spChg chg="add mod">
          <ac:chgData name="Henrique Castro" userId="61c17a0ec72b05c7" providerId="LiveId" clId="{1C0CC8DD-B429-4CC9-8D44-0321A12FF512}" dt="2023-09-09T18:26:33.117" v="303" actId="13822"/>
          <ac:spMkLst>
            <pc:docMk/>
            <pc:sldMk cId="4128720837" sldId="315"/>
            <ac:spMk id="7" creationId="{BAA774C5-BC62-2E5D-D6C9-DA7E9CBD3AF0}"/>
          </ac:spMkLst>
        </pc:spChg>
        <pc:spChg chg="del">
          <ac:chgData name="Henrique Castro" userId="61c17a0ec72b05c7" providerId="LiveId" clId="{1C0CC8DD-B429-4CC9-8D44-0321A12FF512}" dt="2023-09-08T20:52:39.125" v="34" actId="478"/>
          <ac:spMkLst>
            <pc:docMk/>
            <pc:sldMk cId="4128720837" sldId="315"/>
            <ac:spMk id="7" creationId="{E5EB3FF7-3222-453B-B606-AB0E1B4CA0DC}"/>
          </ac:spMkLst>
        </pc:spChg>
        <pc:spChg chg="del">
          <ac:chgData name="Henrique Castro" userId="61c17a0ec72b05c7" providerId="LiveId" clId="{1C0CC8DD-B429-4CC9-8D44-0321A12FF512}" dt="2023-09-08T20:52:39.125" v="34" actId="478"/>
          <ac:spMkLst>
            <pc:docMk/>
            <pc:sldMk cId="4128720837" sldId="315"/>
            <ac:spMk id="8" creationId="{06F46282-6D19-A0B0-E362-8D9829FAB796}"/>
          </ac:spMkLst>
        </pc:spChg>
        <pc:spChg chg="del">
          <ac:chgData name="Henrique Castro" userId="61c17a0ec72b05c7" providerId="LiveId" clId="{1C0CC8DD-B429-4CC9-8D44-0321A12FF512}" dt="2023-09-08T20:52:39.125" v="34" actId="478"/>
          <ac:spMkLst>
            <pc:docMk/>
            <pc:sldMk cId="4128720837" sldId="315"/>
            <ac:spMk id="9" creationId="{02B884B4-0FA0-5D69-A768-353C6B374615}"/>
          </ac:spMkLst>
        </pc:spChg>
        <pc:spChg chg="del">
          <ac:chgData name="Henrique Castro" userId="61c17a0ec72b05c7" providerId="LiveId" clId="{1C0CC8DD-B429-4CC9-8D44-0321A12FF512}" dt="2023-09-08T20:52:39.125" v="34" actId="478"/>
          <ac:spMkLst>
            <pc:docMk/>
            <pc:sldMk cId="4128720837" sldId="315"/>
            <ac:spMk id="10" creationId="{B518F3FC-7C4E-F1C0-B866-110265F249B6}"/>
          </ac:spMkLst>
        </pc:spChg>
        <pc:spChg chg="del">
          <ac:chgData name="Henrique Castro" userId="61c17a0ec72b05c7" providerId="LiveId" clId="{1C0CC8DD-B429-4CC9-8D44-0321A12FF512}" dt="2023-09-08T20:52:43.560" v="35" actId="478"/>
          <ac:spMkLst>
            <pc:docMk/>
            <pc:sldMk cId="4128720837" sldId="315"/>
            <ac:spMk id="11" creationId="{F9C36B4E-ED97-BF45-B32C-8BABAA607F3F}"/>
          </ac:spMkLst>
        </pc:spChg>
        <pc:spChg chg="add mod">
          <ac:chgData name="Henrique Castro" userId="61c17a0ec72b05c7" providerId="LiveId" clId="{1C0CC8DD-B429-4CC9-8D44-0321A12FF512}" dt="2023-09-09T12:52:09.539" v="220" actId="1076"/>
          <ac:spMkLst>
            <pc:docMk/>
            <pc:sldMk cId="4128720837" sldId="315"/>
            <ac:spMk id="12" creationId="{C5159000-A845-69C7-DE57-59EF0FB75538}"/>
          </ac:spMkLst>
        </pc:spChg>
        <pc:spChg chg="del">
          <ac:chgData name="Henrique Castro" userId="61c17a0ec72b05c7" providerId="LiveId" clId="{1C0CC8DD-B429-4CC9-8D44-0321A12FF512}" dt="2023-09-08T20:52:39.125" v="34" actId="478"/>
          <ac:spMkLst>
            <pc:docMk/>
            <pc:sldMk cId="4128720837" sldId="315"/>
            <ac:spMk id="14" creationId="{8535ADF7-2FB7-207D-DAA3-7728B92ACA5E}"/>
          </ac:spMkLst>
        </pc:spChg>
        <pc:spChg chg="add mod">
          <ac:chgData name="Henrique Castro" userId="61c17a0ec72b05c7" providerId="LiveId" clId="{1C0CC8DD-B429-4CC9-8D44-0321A12FF512}" dt="2023-09-09T18:28:47.279" v="304" actId="1076"/>
          <ac:spMkLst>
            <pc:docMk/>
            <pc:sldMk cId="4128720837" sldId="315"/>
            <ac:spMk id="15" creationId="{F021BC50-D984-C2B1-A13B-0E164968C843}"/>
          </ac:spMkLst>
        </pc:spChg>
        <pc:spChg chg="add mod">
          <ac:chgData name="Henrique Castro" userId="61c17a0ec72b05c7" providerId="LiveId" clId="{1C0CC8DD-B429-4CC9-8D44-0321A12FF512}" dt="2023-09-09T18:28:47.279" v="304" actId="1076"/>
          <ac:spMkLst>
            <pc:docMk/>
            <pc:sldMk cId="4128720837" sldId="315"/>
            <ac:spMk id="17" creationId="{E4F6B277-9FEC-E690-5205-5431A415CB69}"/>
          </ac:spMkLst>
        </pc:spChg>
        <pc:picChg chg="add mod">
          <ac:chgData name="Henrique Castro" userId="61c17a0ec72b05c7" providerId="LiveId" clId="{1C0CC8DD-B429-4CC9-8D44-0321A12FF512}" dt="2023-09-09T12:52:14.796" v="221" actId="1076"/>
          <ac:picMkLst>
            <pc:docMk/>
            <pc:sldMk cId="4128720837" sldId="315"/>
            <ac:picMk id="1026" creationId="{0740C9D1-F11C-F4B9-AF56-DCE3230F9DCA}"/>
          </ac:picMkLst>
        </pc:picChg>
        <pc:picChg chg="add mod">
          <ac:chgData name="Henrique Castro" userId="61c17a0ec72b05c7" providerId="LiveId" clId="{1C0CC8DD-B429-4CC9-8D44-0321A12FF512}" dt="2023-09-09T12:52:09.539" v="220" actId="1076"/>
          <ac:picMkLst>
            <pc:docMk/>
            <pc:sldMk cId="4128720837" sldId="315"/>
            <ac:picMk id="1028" creationId="{5850F076-8F76-8827-22B4-873D248E45CC}"/>
          </ac:picMkLst>
        </pc:picChg>
      </pc:sldChg>
      <pc:sldChg chg="add">
        <pc:chgData name="Henrique Castro" userId="61c17a0ec72b05c7" providerId="LiveId" clId="{1C0CC8DD-B429-4CC9-8D44-0321A12FF512}" dt="2023-09-08T21:36:08.197" v="207"/>
        <pc:sldMkLst>
          <pc:docMk/>
          <pc:sldMk cId="957041518" sldId="316"/>
        </pc:sldMkLst>
      </pc:sldChg>
      <pc:sldChg chg="add">
        <pc:chgData name="Henrique Castro" userId="61c17a0ec72b05c7" providerId="LiveId" clId="{1C0CC8DD-B429-4CC9-8D44-0321A12FF512}" dt="2023-09-08T21:36:24.577" v="208"/>
        <pc:sldMkLst>
          <pc:docMk/>
          <pc:sldMk cId="2942269446" sldId="317"/>
        </pc:sldMkLst>
      </pc:sldChg>
      <pc:sldChg chg="add">
        <pc:chgData name="Henrique Castro" userId="61c17a0ec72b05c7" providerId="LiveId" clId="{1C0CC8DD-B429-4CC9-8D44-0321A12FF512}" dt="2023-09-08T21:36:36.407" v="209"/>
        <pc:sldMkLst>
          <pc:docMk/>
          <pc:sldMk cId="2437666388" sldId="318"/>
        </pc:sldMkLst>
      </pc:sldChg>
      <pc:sldChg chg="delSp add">
        <pc:chgData name="Henrique Castro" userId="61c17a0ec72b05c7" providerId="LiveId" clId="{1C0CC8DD-B429-4CC9-8D44-0321A12FF512}" dt="2023-09-09T15:21:51.951" v="233" actId="478"/>
        <pc:sldMkLst>
          <pc:docMk/>
          <pc:sldMk cId="3943151774" sldId="319"/>
        </pc:sldMkLst>
        <pc:spChg chg="del">
          <ac:chgData name="Henrique Castro" userId="61c17a0ec72b05c7" providerId="LiveId" clId="{1C0CC8DD-B429-4CC9-8D44-0321A12FF512}" dt="2023-09-09T15:21:51.951" v="233" actId="478"/>
          <ac:spMkLst>
            <pc:docMk/>
            <pc:sldMk cId="3943151774" sldId="319"/>
            <ac:spMk id="15" creationId="{CA230D32-F60A-9602-9C3D-38D44F848F04}"/>
          </ac:spMkLst>
        </pc:spChg>
        <pc:picChg chg="del">
          <ac:chgData name="Henrique Castro" userId="61c17a0ec72b05c7" providerId="LiveId" clId="{1C0CC8DD-B429-4CC9-8D44-0321A12FF512}" dt="2023-09-09T15:21:51.951" v="233" actId="478"/>
          <ac:picMkLst>
            <pc:docMk/>
            <pc:sldMk cId="3943151774" sldId="319"/>
            <ac:picMk id="1028" creationId="{1D55ACD6-EDF6-13A2-E4F4-A9A43D3418D7}"/>
          </ac:picMkLst>
        </pc:picChg>
      </pc:sldChg>
      <pc:sldChg chg="add del">
        <pc:chgData name="Henrique Castro" userId="61c17a0ec72b05c7" providerId="LiveId" clId="{1C0CC8DD-B429-4CC9-8D44-0321A12FF512}" dt="2023-09-09T18:32:03.438" v="307" actId="47"/>
        <pc:sldMkLst>
          <pc:docMk/>
          <pc:sldMk cId="3784225645" sldId="320"/>
        </pc:sldMkLst>
      </pc:sldChg>
      <pc:sldChg chg="add">
        <pc:chgData name="Henrique Castro" userId="61c17a0ec72b05c7" providerId="LiveId" clId="{1C0CC8DD-B429-4CC9-8D44-0321A12FF512}" dt="2023-09-09T18:31:58.679" v="306"/>
        <pc:sldMkLst>
          <pc:docMk/>
          <pc:sldMk cId="172103050" sldId="321"/>
        </pc:sldMkLst>
      </pc:sldChg>
    </pc:docChg>
  </pc:docChgLst>
  <pc:docChgLst>
    <pc:chgData name="Henrique Castro" userId="61c17a0ec72b05c7" providerId="LiveId" clId="{C3C1D7E0-EE96-4567-82F8-0076C1E33D75}"/>
    <pc:docChg chg="undo custSel addSld delSld modSld sldOrd">
      <pc:chgData name="Henrique Castro" userId="61c17a0ec72b05c7" providerId="LiveId" clId="{C3C1D7E0-EE96-4567-82F8-0076C1E33D75}" dt="2023-08-10T23:41:58.785" v="3674" actId="47"/>
      <pc:docMkLst>
        <pc:docMk/>
      </pc:docMkLst>
      <pc:sldChg chg="addSp delSp modSp mod modTransition">
        <pc:chgData name="Henrique Castro" userId="61c17a0ec72b05c7" providerId="LiveId" clId="{C3C1D7E0-EE96-4567-82F8-0076C1E33D75}" dt="2023-08-06T14:10:54.095" v="642"/>
        <pc:sldMkLst>
          <pc:docMk/>
          <pc:sldMk cId="2510882342" sldId="256"/>
        </pc:sldMkLst>
        <pc:spChg chg="mod">
          <ac:chgData name="Henrique Castro" userId="61c17a0ec72b05c7" providerId="LiveId" clId="{C3C1D7E0-EE96-4567-82F8-0076C1E33D75}" dt="2023-08-06T13:04:23.377" v="210" actId="2711"/>
          <ac:spMkLst>
            <pc:docMk/>
            <pc:sldMk cId="2510882342" sldId="256"/>
            <ac:spMk id="2" creationId="{DE67E7C5-4A2C-B790-B4A6-9CAFD0C077B3}"/>
          </ac:spMkLst>
        </pc:spChg>
        <pc:spChg chg="mod">
          <ac:chgData name="Henrique Castro" userId="61c17a0ec72b05c7" providerId="LiveId" clId="{C3C1D7E0-EE96-4567-82F8-0076C1E33D75}" dt="2023-08-06T13:04:23.377" v="210" actId="2711"/>
          <ac:spMkLst>
            <pc:docMk/>
            <pc:sldMk cId="2510882342" sldId="256"/>
            <ac:spMk id="3" creationId="{39B2898B-3D83-5D66-580E-9B0F7DF2D986}"/>
          </ac:spMkLst>
        </pc:spChg>
        <pc:spChg chg="add mod">
          <ac:chgData name="Henrique Castro" userId="61c17a0ec72b05c7" providerId="LiveId" clId="{C3C1D7E0-EE96-4567-82F8-0076C1E33D75}" dt="2023-08-06T14:10:54.095" v="642"/>
          <ac:spMkLst>
            <pc:docMk/>
            <pc:sldMk cId="2510882342" sldId="256"/>
            <ac:spMk id="4" creationId="{C320BF63-57DB-6839-3966-25265ED17E86}"/>
          </ac:spMkLst>
        </pc:spChg>
        <pc:spChg chg="del mod">
          <ac:chgData name="Henrique Castro" userId="61c17a0ec72b05c7" providerId="LiveId" clId="{C3C1D7E0-EE96-4567-82F8-0076C1E33D75}" dt="2023-08-06T14:10:52.127" v="641" actId="478"/>
          <ac:spMkLst>
            <pc:docMk/>
            <pc:sldMk cId="2510882342" sldId="256"/>
            <ac:spMk id="5" creationId="{E915CD8C-3DD2-6430-807F-66FAFF8B971F}"/>
          </ac:spMkLst>
        </pc:spChg>
        <pc:picChg chg="mod">
          <ac:chgData name="Henrique Castro" userId="61c17a0ec72b05c7" providerId="LiveId" clId="{C3C1D7E0-EE96-4567-82F8-0076C1E33D75}" dt="2023-08-06T13:04:23.377" v="210" actId="2711"/>
          <ac:picMkLst>
            <pc:docMk/>
            <pc:sldMk cId="2510882342" sldId="256"/>
            <ac:picMk id="1026" creationId="{D5F53682-A108-939E-6D2D-AC4AE6D60071}"/>
          </ac:picMkLst>
        </pc:picChg>
        <pc:picChg chg="mod">
          <ac:chgData name="Henrique Castro" userId="61c17a0ec72b05c7" providerId="LiveId" clId="{C3C1D7E0-EE96-4567-82F8-0076C1E33D75}" dt="2023-08-06T13:04:23.377" v="210" actId="2711"/>
          <ac:picMkLst>
            <pc:docMk/>
            <pc:sldMk cId="2510882342" sldId="256"/>
            <ac:picMk id="1028" creationId="{977B3670-6572-EDFE-EFA6-695F9CFAA653}"/>
          </ac:picMkLst>
        </pc:picChg>
        <pc:picChg chg="mod">
          <ac:chgData name="Henrique Castro" userId="61c17a0ec72b05c7" providerId="LiveId" clId="{C3C1D7E0-EE96-4567-82F8-0076C1E33D75}" dt="2023-08-06T13:04:23.377" v="210" actId="2711"/>
          <ac:picMkLst>
            <pc:docMk/>
            <pc:sldMk cId="2510882342" sldId="256"/>
            <ac:picMk id="1030" creationId="{9E3F9314-9D77-F4BE-F229-01B5B5D390C0}"/>
          </ac:picMkLst>
        </pc:picChg>
      </pc:sldChg>
      <pc:sldChg chg="addSp delSp modSp mod setBg setClrOvrMap">
        <pc:chgData name="Henrique Castro" userId="61c17a0ec72b05c7" providerId="LiveId" clId="{C3C1D7E0-EE96-4567-82F8-0076C1E33D75}" dt="2023-08-06T14:10:45.752" v="640" actId="1076"/>
        <pc:sldMkLst>
          <pc:docMk/>
          <pc:sldMk cId="1773592268" sldId="257"/>
        </pc:sldMkLst>
        <pc:spChg chg="mod">
          <ac:chgData name="Henrique Castro" userId="61c17a0ec72b05c7" providerId="LiveId" clId="{C3C1D7E0-EE96-4567-82F8-0076C1E33D75}" dt="2023-08-06T13:04:09.559" v="209" actId="2711"/>
          <ac:spMkLst>
            <pc:docMk/>
            <pc:sldMk cId="1773592268" sldId="257"/>
            <ac:spMk id="2" creationId="{DE67E7C5-4A2C-B790-B4A6-9CAFD0C077B3}"/>
          </ac:spMkLst>
        </pc:spChg>
        <pc:spChg chg="mod">
          <ac:chgData name="Henrique Castro" userId="61c17a0ec72b05c7" providerId="LiveId" clId="{C3C1D7E0-EE96-4567-82F8-0076C1E33D75}" dt="2023-08-06T13:04:09.559" v="209" actId="2711"/>
          <ac:spMkLst>
            <pc:docMk/>
            <pc:sldMk cId="1773592268" sldId="257"/>
            <ac:spMk id="3" creationId="{39B2898B-3D83-5D66-580E-9B0F7DF2D986}"/>
          </ac:spMkLst>
        </pc:spChg>
        <pc:spChg chg="mod">
          <ac:chgData name="Henrique Castro" userId="61c17a0ec72b05c7" providerId="LiveId" clId="{C3C1D7E0-EE96-4567-82F8-0076C1E33D75}" dt="2023-08-06T14:10:45.752" v="640" actId="1076"/>
          <ac:spMkLst>
            <pc:docMk/>
            <pc:sldMk cId="1773592268" sldId="257"/>
            <ac:spMk id="5" creationId="{E915CD8C-3DD2-6430-807F-66FAFF8B971F}"/>
          </ac:spMkLst>
        </pc:spChg>
        <pc:spChg chg="add del">
          <ac:chgData name="Henrique Castro" userId="61c17a0ec72b05c7" providerId="LiveId" clId="{C3C1D7E0-EE96-4567-82F8-0076C1E33D75}" dt="2023-08-06T11:43:16.654" v="16" actId="26606"/>
          <ac:spMkLst>
            <pc:docMk/>
            <pc:sldMk cId="1773592268" sldId="257"/>
            <ac:spMk id="1035" creationId="{0D7B6173-1D58-48E2-83CF-37350F315F75}"/>
          </ac:spMkLst>
        </pc:spChg>
        <pc:spChg chg="add del">
          <ac:chgData name="Henrique Castro" userId="61c17a0ec72b05c7" providerId="LiveId" clId="{C3C1D7E0-EE96-4567-82F8-0076C1E33D75}" dt="2023-08-06T11:43:16.654" v="16" actId="26606"/>
          <ac:spMkLst>
            <pc:docMk/>
            <pc:sldMk cId="1773592268" sldId="257"/>
            <ac:spMk id="1037" creationId="{3D4464D8-FD41-4EA2-9094-791BB1112FFA}"/>
          </ac:spMkLst>
        </pc:spChg>
        <pc:spChg chg="add del">
          <ac:chgData name="Henrique Castro" userId="61c17a0ec72b05c7" providerId="LiveId" clId="{C3C1D7E0-EE96-4567-82F8-0076C1E33D75}" dt="2023-08-06T11:43:16.654" v="16" actId="26606"/>
          <ac:spMkLst>
            <pc:docMk/>
            <pc:sldMk cId="1773592268" sldId="257"/>
            <ac:spMk id="1041" creationId="{21BDEC81-16A7-4451-B893-C15000083B77}"/>
          </ac:spMkLst>
        </pc:spChg>
        <pc:spChg chg="add del">
          <ac:chgData name="Henrique Castro" userId="61c17a0ec72b05c7" providerId="LiveId" clId="{C3C1D7E0-EE96-4567-82F8-0076C1E33D75}" dt="2023-08-06T11:43:16.654" v="16" actId="26606"/>
          <ac:spMkLst>
            <pc:docMk/>
            <pc:sldMk cId="1773592268" sldId="257"/>
            <ac:spMk id="1043" creationId="{514A1B69-F82D-4322-9669-42AC0CB70B05}"/>
          </ac:spMkLst>
        </pc:spChg>
        <pc:spChg chg="add del">
          <ac:chgData name="Henrique Castro" userId="61c17a0ec72b05c7" providerId="LiveId" clId="{C3C1D7E0-EE96-4567-82F8-0076C1E33D75}" dt="2023-08-06T11:43:51.076" v="30" actId="26606"/>
          <ac:spMkLst>
            <pc:docMk/>
            <pc:sldMk cId="1773592268" sldId="257"/>
            <ac:spMk id="1045" creationId="{443F2ACA-E6D6-4028-82DD-F03C262D5DE6}"/>
          </ac:spMkLst>
        </pc:spChg>
        <pc:spChg chg="add del">
          <ac:chgData name="Henrique Castro" userId="61c17a0ec72b05c7" providerId="LiveId" clId="{C3C1D7E0-EE96-4567-82F8-0076C1E33D75}" dt="2023-08-06T11:43:29.602" v="18" actId="26606"/>
          <ac:spMkLst>
            <pc:docMk/>
            <pc:sldMk cId="1773592268" sldId="257"/>
            <ac:spMk id="1046" creationId="{0B4D00F8-39E7-4123-8564-BDFDAA1FD792}"/>
          </ac:spMkLst>
        </pc:spChg>
        <pc:spChg chg="add del">
          <ac:chgData name="Henrique Castro" userId="61c17a0ec72b05c7" providerId="LiveId" clId="{C3C1D7E0-EE96-4567-82F8-0076C1E33D75}" dt="2023-08-06T11:43:29.602" v="18" actId="26606"/>
          <ac:spMkLst>
            <pc:docMk/>
            <pc:sldMk cId="1773592268" sldId="257"/>
            <ac:spMk id="1047" creationId="{9887D440-5561-4781-8085-0624A1A13898}"/>
          </ac:spMkLst>
        </pc:spChg>
        <pc:spChg chg="add del">
          <ac:chgData name="Henrique Castro" userId="61c17a0ec72b05c7" providerId="LiveId" clId="{C3C1D7E0-EE96-4567-82F8-0076C1E33D75}" dt="2023-08-06T11:43:36.809" v="20" actId="26606"/>
          <ac:spMkLst>
            <pc:docMk/>
            <pc:sldMk cId="1773592268" sldId="257"/>
            <ac:spMk id="1052" creationId="{2659FDB4-FCBE-4A89-B46D-43D4FA54464D}"/>
          </ac:spMkLst>
        </pc:spChg>
        <pc:spChg chg="add del">
          <ac:chgData name="Henrique Castro" userId="61c17a0ec72b05c7" providerId="LiveId" clId="{C3C1D7E0-EE96-4567-82F8-0076C1E33D75}" dt="2023-08-06T11:43:39.181" v="22" actId="26606"/>
          <ac:spMkLst>
            <pc:docMk/>
            <pc:sldMk cId="1773592268" sldId="257"/>
            <ac:spMk id="1055" creationId="{2659FDB4-FCBE-4A89-B46D-43D4FA54464D}"/>
          </ac:spMkLst>
        </pc:spChg>
        <pc:spChg chg="add del">
          <ac:chgData name="Henrique Castro" userId="61c17a0ec72b05c7" providerId="LiveId" clId="{C3C1D7E0-EE96-4567-82F8-0076C1E33D75}" dt="2023-08-06T11:43:39.181" v="22" actId="26606"/>
          <ac:spMkLst>
            <pc:docMk/>
            <pc:sldMk cId="1773592268" sldId="257"/>
            <ac:spMk id="1057" creationId="{58BDB0EE-D238-415B-9ED8-62AA6AB2AAD1}"/>
          </ac:spMkLst>
        </pc:spChg>
        <pc:spChg chg="add del">
          <ac:chgData name="Henrique Castro" userId="61c17a0ec72b05c7" providerId="LiveId" clId="{C3C1D7E0-EE96-4567-82F8-0076C1E33D75}" dt="2023-08-06T11:43:39.181" v="22" actId="26606"/>
          <ac:spMkLst>
            <pc:docMk/>
            <pc:sldMk cId="1773592268" sldId="257"/>
            <ac:spMk id="1058" creationId="{C5B55FC3-961D-4325-82F1-DE92B0D04E03}"/>
          </ac:spMkLst>
        </pc:spChg>
        <pc:spChg chg="add del">
          <ac:chgData name="Henrique Castro" userId="61c17a0ec72b05c7" providerId="LiveId" clId="{C3C1D7E0-EE96-4567-82F8-0076C1E33D75}" dt="2023-08-06T11:43:39.181" v="22" actId="26606"/>
          <ac:spMkLst>
            <pc:docMk/>
            <pc:sldMk cId="1773592268" sldId="257"/>
            <ac:spMk id="1059" creationId="{4C8AB332-D09E-4F28-943C-DABDD4716A3C}"/>
          </ac:spMkLst>
        </pc:spChg>
        <pc:spChg chg="add del">
          <ac:chgData name="Henrique Castro" userId="61c17a0ec72b05c7" providerId="LiveId" clId="{C3C1D7E0-EE96-4567-82F8-0076C1E33D75}" dt="2023-08-06T11:43:45.081" v="26" actId="26606"/>
          <ac:spMkLst>
            <pc:docMk/>
            <pc:sldMk cId="1773592268" sldId="257"/>
            <ac:spMk id="1064" creationId="{1D63C574-BFD2-41A1-A567-B0C3CC7FDD4F}"/>
          </ac:spMkLst>
        </pc:spChg>
        <pc:spChg chg="add del">
          <ac:chgData name="Henrique Castro" userId="61c17a0ec72b05c7" providerId="LiveId" clId="{C3C1D7E0-EE96-4567-82F8-0076C1E33D75}" dt="2023-08-06T11:43:45.081" v="26" actId="26606"/>
          <ac:spMkLst>
            <pc:docMk/>
            <pc:sldMk cId="1773592268" sldId="257"/>
            <ac:spMk id="1065" creationId="{E2A46BAB-8C31-42B2-90E8-B26DD3E81D37}"/>
          </ac:spMkLst>
        </pc:spChg>
        <pc:spChg chg="add del">
          <ac:chgData name="Henrique Castro" userId="61c17a0ec72b05c7" providerId="LiveId" clId="{C3C1D7E0-EE96-4567-82F8-0076C1E33D75}" dt="2023-08-06T11:43:56.149" v="32" actId="26606"/>
          <ac:spMkLst>
            <pc:docMk/>
            <pc:sldMk cId="1773592268" sldId="257"/>
            <ac:spMk id="1067" creationId="{6C54EF3E-F8C9-407C-A1B7-5F7BE916B20B}"/>
          </ac:spMkLst>
        </pc:spChg>
        <pc:spChg chg="add del">
          <ac:chgData name="Henrique Castro" userId="61c17a0ec72b05c7" providerId="LiveId" clId="{C3C1D7E0-EE96-4567-82F8-0076C1E33D75}" dt="2023-08-06T11:43:48.065" v="28" actId="26606"/>
          <ac:spMkLst>
            <pc:docMk/>
            <pc:sldMk cId="1773592268" sldId="257"/>
            <ac:spMk id="1075" creationId="{7DD77B92-CB36-4B20-A59A-59625E0F08AB}"/>
          </ac:spMkLst>
        </pc:spChg>
        <pc:spChg chg="add del">
          <ac:chgData name="Henrique Castro" userId="61c17a0ec72b05c7" providerId="LiveId" clId="{C3C1D7E0-EE96-4567-82F8-0076C1E33D75}" dt="2023-08-06T11:43:48.065" v="28" actId="26606"/>
          <ac:spMkLst>
            <pc:docMk/>
            <pc:sldMk cId="1773592268" sldId="257"/>
            <ac:spMk id="1078" creationId="{2C1BBA94-3F40-40AA-8BB9-E69E25E537C1}"/>
          </ac:spMkLst>
        </pc:spChg>
        <pc:spChg chg="add del">
          <ac:chgData name="Henrique Castro" userId="61c17a0ec72b05c7" providerId="LiveId" clId="{C3C1D7E0-EE96-4567-82F8-0076C1E33D75}" dt="2023-08-06T11:43:51.076" v="30" actId="26606"/>
          <ac:spMkLst>
            <pc:docMk/>
            <pc:sldMk cId="1773592268" sldId="257"/>
            <ac:spMk id="1080" creationId="{BACC6370-2D7E-4714-9D71-7542949D7D5D}"/>
          </ac:spMkLst>
        </pc:spChg>
        <pc:spChg chg="add del">
          <ac:chgData name="Henrique Castro" userId="61c17a0ec72b05c7" providerId="LiveId" clId="{C3C1D7E0-EE96-4567-82F8-0076C1E33D75}" dt="2023-08-06T11:43:51.076" v="30" actId="26606"/>
          <ac:spMkLst>
            <pc:docMk/>
            <pc:sldMk cId="1773592268" sldId="257"/>
            <ac:spMk id="1081" creationId="{256B2C21-A230-48C0-8DF1-C46611373C44}"/>
          </ac:spMkLst>
        </pc:spChg>
        <pc:spChg chg="add del">
          <ac:chgData name="Henrique Castro" userId="61c17a0ec72b05c7" providerId="LiveId" clId="{C3C1D7E0-EE96-4567-82F8-0076C1E33D75}" dt="2023-08-06T11:43:51.076" v="30" actId="26606"/>
          <ac:spMkLst>
            <pc:docMk/>
            <pc:sldMk cId="1773592268" sldId="257"/>
            <ac:spMk id="1082" creationId="{3847E18C-932D-4C95-AABA-FEC7C9499AD7}"/>
          </ac:spMkLst>
        </pc:spChg>
        <pc:spChg chg="add del">
          <ac:chgData name="Henrique Castro" userId="61c17a0ec72b05c7" providerId="LiveId" clId="{C3C1D7E0-EE96-4567-82F8-0076C1E33D75}" dt="2023-08-06T11:43:51.076" v="30" actId="26606"/>
          <ac:spMkLst>
            <pc:docMk/>
            <pc:sldMk cId="1773592268" sldId="257"/>
            <ac:spMk id="1083" creationId="{3150CB11-0C61-439E-910F-5787759E72A0}"/>
          </ac:spMkLst>
        </pc:spChg>
        <pc:spChg chg="add del">
          <ac:chgData name="Henrique Castro" userId="61c17a0ec72b05c7" providerId="LiveId" clId="{C3C1D7E0-EE96-4567-82F8-0076C1E33D75}" dt="2023-08-06T11:43:51.076" v="30" actId="26606"/>
          <ac:spMkLst>
            <pc:docMk/>
            <pc:sldMk cId="1773592268" sldId="257"/>
            <ac:spMk id="1084" creationId="{43F8A58B-5155-44CE-A5FF-7647B47D0A7A}"/>
          </ac:spMkLst>
        </pc:spChg>
        <pc:spChg chg="add del">
          <ac:chgData name="Henrique Castro" userId="61c17a0ec72b05c7" providerId="LiveId" clId="{C3C1D7E0-EE96-4567-82F8-0076C1E33D75}" dt="2023-08-06T11:43:56.149" v="32" actId="26606"/>
          <ac:spMkLst>
            <pc:docMk/>
            <pc:sldMk cId="1773592268" sldId="257"/>
            <ac:spMk id="1086" creationId="{2BE60996-95E1-4219-8811-2F3FC4DD598F}"/>
          </ac:spMkLst>
        </pc:spChg>
        <pc:spChg chg="add del">
          <ac:chgData name="Henrique Castro" userId="61c17a0ec72b05c7" providerId="LiveId" clId="{C3C1D7E0-EE96-4567-82F8-0076C1E33D75}" dt="2023-08-06T11:43:56.149" v="32" actId="26606"/>
          <ac:spMkLst>
            <pc:docMk/>
            <pc:sldMk cId="1773592268" sldId="257"/>
            <ac:spMk id="1087" creationId="{A588BDFC-92FD-4B52-A1F8-A7145B253CC0}"/>
          </ac:spMkLst>
        </pc:spChg>
        <pc:spChg chg="add del">
          <ac:chgData name="Henrique Castro" userId="61c17a0ec72b05c7" providerId="LiveId" clId="{C3C1D7E0-EE96-4567-82F8-0076C1E33D75}" dt="2023-08-06T11:43:56.149" v="32" actId="26606"/>
          <ac:spMkLst>
            <pc:docMk/>
            <pc:sldMk cId="1773592268" sldId="257"/>
            <ac:spMk id="1097" creationId="{F1B81E3E-D365-405C-B698-85A456CC64CA}"/>
          </ac:spMkLst>
        </pc:spChg>
        <pc:spChg chg="add del">
          <ac:chgData name="Henrique Castro" userId="61c17a0ec72b05c7" providerId="LiveId" clId="{C3C1D7E0-EE96-4567-82F8-0076C1E33D75}" dt="2023-08-06T11:43:58.757" v="34" actId="26606"/>
          <ac:spMkLst>
            <pc:docMk/>
            <pc:sldMk cId="1773592268" sldId="257"/>
            <ac:spMk id="1107" creationId="{7DE8ED6B-A642-49B8-9C0A-2776C80DA896}"/>
          </ac:spMkLst>
        </pc:spChg>
        <pc:spChg chg="add del">
          <ac:chgData name="Henrique Castro" userId="61c17a0ec72b05c7" providerId="LiveId" clId="{C3C1D7E0-EE96-4567-82F8-0076C1E33D75}" dt="2023-08-06T11:43:58.757" v="34" actId="26606"/>
          <ac:spMkLst>
            <pc:docMk/>
            <pc:sldMk cId="1773592268" sldId="257"/>
            <ac:spMk id="1108" creationId="{77088155-880A-418B-B4E3-153F9D164B63}"/>
          </ac:spMkLst>
        </pc:spChg>
        <pc:spChg chg="add del">
          <ac:chgData name="Henrique Castro" userId="61c17a0ec72b05c7" providerId="LiveId" clId="{C3C1D7E0-EE96-4567-82F8-0076C1E33D75}" dt="2023-08-06T11:43:58.757" v="34" actId="26606"/>
          <ac:spMkLst>
            <pc:docMk/>
            <pc:sldMk cId="1773592268" sldId="257"/>
            <ac:spMk id="1109" creationId="{A57F7711-0E78-4E42-91DA-C8BF3BC32A66}"/>
          </ac:spMkLst>
        </pc:spChg>
        <pc:spChg chg="add del">
          <ac:chgData name="Henrique Castro" userId="61c17a0ec72b05c7" providerId="LiveId" clId="{C3C1D7E0-EE96-4567-82F8-0076C1E33D75}" dt="2023-08-06T11:43:58.757" v="34" actId="26606"/>
          <ac:spMkLst>
            <pc:docMk/>
            <pc:sldMk cId="1773592268" sldId="257"/>
            <ac:spMk id="1113" creationId="{DAFB3BB1-C459-40CB-920D-7FDB728D0519}"/>
          </ac:spMkLst>
        </pc:spChg>
        <pc:spChg chg="add del">
          <ac:chgData name="Henrique Castro" userId="61c17a0ec72b05c7" providerId="LiveId" clId="{C3C1D7E0-EE96-4567-82F8-0076C1E33D75}" dt="2023-08-06T11:44:03.053" v="36" actId="26606"/>
          <ac:spMkLst>
            <pc:docMk/>
            <pc:sldMk cId="1773592268" sldId="257"/>
            <ac:spMk id="1120" creationId="{53B021B3-DE93-4AB7-8A18-CF5F1CED88B8}"/>
          </ac:spMkLst>
        </pc:spChg>
        <pc:spChg chg="add del">
          <ac:chgData name="Henrique Castro" userId="61c17a0ec72b05c7" providerId="LiveId" clId="{C3C1D7E0-EE96-4567-82F8-0076C1E33D75}" dt="2023-08-06T11:44:03.053" v="36" actId="26606"/>
          <ac:spMkLst>
            <pc:docMk/>
            <pc:sldMk cId="1773592268" sldId="257"/>
            <ac:spMk id="1121" creationId="{52D502E5-F6B4-4D58-B4AE-FC466FF15EE8}"/>
          </ac:spMkLst>
        </pc:spChg>
        <pc:spChg chg="add del">
          <ac:chgData name="Henrique Castro" userId="61c17a0ec72b05c7" providerId="LiveId" clId="{C3C1D7E0-EE96-4567-82F8-0076C1E33D75}" dt="2023-08-06T11:44:03.053" v="36" actId="26606"/>
          <ac:spMkLst>
            <pc:docMk/>
            <pc:sldMk cId="1773592268" sldId="257"/>
            <ac:spMk id="1122" creationId="{9DECDBF4-02B6-4BB4-B65B-B8107AD6A9E8}"/>
          </ac:spMkLst>
        </pc:spChg>
        <pc:grpChg chg="add del">
          <ac:chgData name="Henrique Castro" userId="61c17a0ec72b05c7" providerId="LiveId" clId="{C3C1D7E0-EE96-4567-82F8-0076C1E33D75}" dt="2023-08-06T11:43:29.602" v="18" actId="26606"/>
          <ac:grpSpMkLst>
            <pc:docMk/>
            <pc:sldMk cId="1773592268" sldId="257"/>
            <ac:grpSpMk id="1050" creationId="{98FE0A0E-6A24-40EA-B007-CD4E0F5F8A76}"/>
          </ac:grpSpMkLst>
        </pc:grpChg>
        <pc:grpChg chg="add del">
          <ac:chgData name="Henrique Castro" userId="61c17a0ec72b05c7" providerId="LiveId" clId="{C3C1D7E0-EE96-4567-82F8-0076C1E33D75}" dt="2023-08-06T11:43:41.008" v="24" actId="26606"/>
          <ac:grpSpMkLst>
            <pc:docMk/>
            <pc:sldMk cId="1773592268" sldId="257"/>
            <ac:grpSpMk id="1061" creationId="{36F3F807-D713-CA40-3016-75F2B9FC1813}"/>
          </ac:grpSpMkLst>
        </pc:grpChg>
        <pc:grpChg chg="add del">
          <ac:chgData name="Henrique Castro" userId="61c17a0ec72b05c7" providerId="LiveId" clId="{C3C1D7E0-EE96-4567-82F8-0076C1E33D75}" dt="2023-08-06T11:43:45.081" v="26" actId="26606"/>
          <ac:grpSpMkLst>
            <pc:docMk/>
            <pc:sldMk cId="1773592268" sldId="257"/>
            <ac:grpSpMk id="1066" creationId="{B3F7A3C7-0737-4E57-B30E-8EEFE638B401}"/>
          </ac:grpSpMkLst>
        </pc:grpChg>
        <pc:grpChg chg="add del">
          <ac:chgData name="Henrique Castro" userId="61c17a0ec72b05c7" providerId="LiveId" clId="{C3C1D7E0-EE96-4567-82F8-0076C1E33D75}" dt="2023-08-06T11:43:45.081" v="26" actId="26606"/>
          <ac:grpSpMkLst>
            <pc:docMk/>
            <pc:sldMk cId="1773592268" sldId="257"/>
            <ac:grpSpMk id="1068" creationId="{43F5E015-E085-4624-B431-B42414448684}"/>
          </ac:grpSpMkLst>
        </pc:grpChg>
        <pc:grpChg chg="add del">
          <ac:chgData name="Henrique Castro" userId="61c17a0ec72b05c7" providerId="LiveId" clId="{C3C1D7E0-EE96-4567-82F8-0076C1E33D75}" dt="2023-08-06T11:43:56.149" v="32" actId="26606"/>
          <ac:grpSpMkLst>
            <pc:docMk/>
            <pc:sldMk cId="1773592268" sldId="257"/>
            <ac:grpSpMk id="1069" creationId="{1A1B05ED-8DC4-4823-A87D-EE8FED09F7C7}"/>
          </ac:grpSpMkLst>
        </pc:grpChg>
        <pc:grpChg chg="add del">
          <ac:chgData name="Henrique Castro" userId="61c17a0ec72b05c7" providerId="LiveId" clId="{C3C1D7E0-EE96-4567-82F8-0076C1E33D75}" dt="2023-08-06T11:43:48.065" v="28" actId="26606"/>
          <ac:grpSpMkLst>
            <pc:docMk/>
            <pc:sldMk cId="1773592268" sldId="257"/>
            <ac:grpSpMk id="1076" creationId="{B14B560F-9DD7-4302-A60B-EBD3EF59B073}"/>
          </ac:grpSpMkLst>
        </pc:grpChg>
        <pc:grpChg chg="add del">
          <ac:chgData name="Henrique Castro" userId="61c17a0ec72b05c7" providerId="LiveId" clId="{C3C1D7E0-EE96-4567-82F8-0076C1E33D75}" dt="2023-08-06T11:43:56.149" v="32" actId="26606"/>
          <ac:grpSpMkLst>
            <pc:docMk/>
            <pc:sldMk cId="1773592268" sldId="257"/>
            <ac:grpSpMk id="1088" creationId="{CF52501A-1B59-4996-909F-95BD8B7A00E8}"/>
          </ac:grpSpMkLst>
        </pc:grpChg>
        <pc:grpChg chg="add del">
          <ac:chgData name="Henrique Castro" userId="61c17a0ec72b05c7" providerId="LiveId" clId="{C3C1D7E0-EE96-4567-82F8-0076C1E33D75}" dt="2023-08-06T11:43:56.149" v="32" actId="26606"/>
          <ac:grpSpMkLst>
            <pc:docMk/>
            <pc:sldMk cId="1773592268" sldId="257"/>
            <ac:grpSpMk id="1091" creationId="{0229F256-3084-42C6-8567-C30AB4A3A9B4}"/>
          </ac:grpSpMkLst>
        </pc:grpChg>
        <pc:grpChg chg="add del">
          <ac:chgData name="Henrique Castro" userId="61c17a0ec72b05c7" providerId="LiveId" clId="{C3C1D7E0-EE96-4567-82F8-0076C1E33D75}" dt="2023-08-06T11:43:56.149" v="32" actId="26606"/>
          <ac:grpSpMkLst>
            <pc:docMk/>
            <pc:sldMk cId="1773592268" sldId="257"/>
            <ac:grpSpMk id="1098" creationId="{3B7FC6A0-0884-4AA8-9B77-6EFF52084A30}"/>
          </ac:grpSpMkLst>
        </pc:grpChg>
        <pc:grpChg chg="add del">
          <ac:chgData name="Henrique Castro" userId="61c17a0ec72b05c7" providerId="LiveId" clId="{C3C1D7E0-EE96-4567-82F8-0076C1E33D75}" dt="2023-08-06T11:43:56.149" v="32" actId="26606"/>
          <ac:grpSpMkLst>
            <pc:docMk/>
            <pc:sldMk cId="1773592268" sldId="257"/>
            <ac:grpSpMk id="1103" creationId="{FD553398-DC05-402D-A84A-A62E6442653B}"/>
          </ac:grpSpMkLst>
        </pc:grpChg>
        <pc:grpChg chg="add del">
          <ac:chgData name="Henrique Castro" userId="61c17a0ec72b05c7" providerId="LiveId" clId="{C3C1D7E0-EE96-4567-82F8-0076C1E33D75}" dt="2023-08-06T11:43:58.757" v="34" actId="26606"/>
          <ac:grpSpMkLst>
            <pc:docMk/>
            <pc:sldMk cId="1773592268" sldId="257"/>
            <ac:grpSpMk id="1110" creationId="{0F9BA95B-8AEC-4F2A-913E-1DFC928923AE}"/>
          </ac:grpSpMkLst>
        </pc:grpChg>
        <pc:grpChg chg="add del">
          <ac:chgData name="Henrique Castro" userId="61c17a0ec72b05c7" providerId="LiveId" clId="{C3C1D7E0-EE96-4567-82F8-0076C1E33D75}" dt="2023-08-06T11:43:58.757" v="34" actId="26606"/>
          <ac:grpSpMkLst>
            <pc:docMk/>
            <pc:sldMk cId="1773592268" sldId="257"/>
            <ac:grpSpMk id="1114" creationId="{5E939B53-79F8-4348-A977-9D37040F09CF}"/>
          </ac:grpSpMkLst>
        </pc:grpChg>
        <pc:picChg chg="mod">
          <ac:chgData name="Henrique Castro" userId="61c17a0ec72b05c7" providerId="LiveId" clId="{C3C1D7E0-EE96-4567-82F8-0076C1E33D75}" dt="2023-08-06T13:04:09.559" v="209" actId="2711"/>
          <ac:picMkLst>
            <pc:docMk/>
            <pc:sldMk cId="1773592268" sldId="257"/>
            <ac:picMk id="1026" creationId="{D5F53682-A108-939E-6D2D-AC4AE6D60071}"/>
          </ac:picMkLst>
        </pc:picChg>
        <pc:picChg chg="mod">
          <ac:chgData name="Henrique Castro" userId="61c17a0ec72b05c7" providerId="LiveId" clId="{C3C1D7E0-EE96-4567-82F8-0076C1E33D75}" dt="2023-08-06T13:04:09.559" v="209" actId="2711"/>
          <ac:picMkLst>
            <pc:docMk/>
            <pc:sldMk cId="1773592268" sldId="257"/>
            <ac:picMk id="1028" creationId="{977B3670-6572-EDFE-EFA6-695F9CFAA653}"/>
          </ac:picMkLst>
        </pc:picChg>
        <pc:picChg chg="mod">
          <ac:chgData name="Henrique Castro" userId="61c17a0ec72b05c7" providerId="LiveId" clId="{C3C1D7E0-EE96-4567-82F8-0076C1E33D75}" dt="2023-08-06T13:04:09.559" v="209" actId="2711"/>
          <ac:picMkLst>
            <pc:docMk/>
            <pc:sldMk cId="1773592268" sldId="257"/>
            <ac:picMk id="1030" creationId="{9E3F9314-9D77-F4BE-F229-01B5B5D390C0}"/>
          </ac:picMkLst>
        </pc:picChg>
        <pc:picChg chg="add del">
          <ac:chgData name="Henrique Castro" userId="61c17a0ec72b05c7" providerId="LiveId" clId="{C3C1D7E0-EE96-4567-82F8-0076C1E33D75}" dt="2023-08-06T11:43:16.654" v="16" actId="26606"/>
          <ac:picMkLst>
            <pc:docMk/>
            <pc:sldMk cId="1773592268" sldId="257"/>
            <ac:picMk id="1039" creationId="{B0DAC8FB-A162-44E3-A606-C855A03A5B09}"/>
          </ac:picMkLst>
        </pc:picChg>
        <pc:cxnChg chg="add del">
          <ac:chgData name="Henrique Castro" userId="61c17a0ec72b05c7" providerId="LiveId" clId="{C3C1D7E0-EE96-4567-82F8-0076C1E33D75}" dt="2023-08-06T11:43:29.602" v="18" actId="26606"/>
          <ac:cxnSpMkLst>
            <pc:docMk/>
            <pc:sldMk cId="1773592268" sldId="257"/>
            <ac:cxnSpMk id="1048" creationId="{61F82DD2-CBE5-4F14-9CBD-7055235162E0}"/>
          </ac:cxnSpMkLst>
        </pc:cxnChg>
        <pc:cxnChg chg="add del">
          <ac:chgData name="Henrique Castro" userId="61c17a0ec72b05c7" providerId="LiveId" clId="{C3C1D7E0-EE96-4567-82F8-0076C1E33D75}" dt="2023-08-06T11:43:29.602" v="18" actId="26606"/>
          <ac:cxnSpMkLst>
            <pc:docMk/>
            <pc:sldMk cId="1773592268" sldId="257"/>
            <ac:cxnSpMk id="1049" creationId="{9208D7D4-BE9E-4F60-9CD9-E84D57E89846}"/>
          </ac:cxnSpMkLst>
        </pc:cxnChg>
        <pc:cxnChg chg="add del">
          <ac:chgData name="Henrique Castro" userId="61c17a0ec72b05c7" providerId="LiveId" clId="{C3C1D7E0-EE96-4567-82F8-0076C1E33D75}" dt="2023-08-06T11:43:36.809" v="20" actId="26606"/>
          <ac:cxnSpMkLst>
            <pc:docMk/>
            <pc:sldMk cId="1773592268" sldId="257"/>
            <ac:cxnSpMk id="1053" creationId="{C8F51B3F-8331-4E4A-AE96-D47B1006EEAD}"/>
          </ac:cxnSpMkLst>
        </pc:cxnChg>
        <pc:cxnChg chg="add del">
          <ac:chgData name="Henrique Castro" userId="61c17a0ec72b05c7" providerId="LiveId" clId="{C3C1D7E0-EE96-4567-82F8-0076C1E33D75}" dt="2023-08-06T11:43:39.181" v="22" actId="26606"/>
          <ac:cxnSpMkLst>
            <pc:docMk/>
            <pc:sldMk cId="1773592268" sldId="257"/>
            <ac:cxnSpMk id="1056" creationId="{C8F51B3F-8331-4E4A-AE96-D47B1006EEAD}"/>
          </ac:cxnSpMkLst>
        </pc:cxnChg>
      </pc:sldChg>
      <pc:sldChg chg="addSp delSp modSp new mod modClrScheme modAnim chgLayout">
        <pc:chgData name="Henrique Castro" userId="61c17a0ec72b05c7" providerId="LiveId" clId="{C3C1D7E0-EE96-4567-82F8-0076C1E33D75}" dt="2023-08-06T15:01:55.798" v="766" actId="165"/>
        <pc:sldMkLst>
          <pc:docMk/>
          <pc:sldMk cId="2249091230" sldId="258"/>
        </pc:sldMkLst>
        <pc:spChg chg="del">
          <ac:chgData name="Henrique Castro" userId="61c17a0ec72b05c7" providerId="LiveId" clId="{C3C1D7E0-EE96-4567-82F8-0076C1E33D75}" dt="2023-08-06T11:44:27.962" v="37" actId="700"/>
          <ac:spMkLst>
            <pc:docMk/>
            <pc:sldMk cId="2249091230" sldId="258"/>
            <ac:spMk id="2" creationId="{3E953248-2E2D-95ED-E22C-22768F3F1E12}"/>
          </ac:spMkLst>
        </pc:spChg>
        <pc:spChg chg="del">
          <ac:chgData name="Henrique Castro" userId="61c17a0ec72b05c7" providerId="LiveId" clId="{C3C1D7E0-EE96-4567-82F8-0076C1E33D75}" dt="2023-08-06T11:44:27.962" v="37" actId="700"/>
          <ac:spMkLst>
            <pc:docMk/>
            <pc:sldMk cId="2249091230" sldId="258"/>
            <ac:spMk id="3" creationId="{5FD2411E-4898-E9B9-0B50-41887288A9FC}"/>
          </ac:spMkLst>
        </pc:spChg>
        <pc:spChg chg="add mod topLvl">
          <ac:chgData name="Henrique Castro" userId="61c17a0ec72b05c7" providerId="LiveId" clId="{C3C1D7E0-EE96-4567-82F8-0076C1E33D75}" dt="2023-08-06T15:01:44.362" v="765" actId="165"/>
          <ac:spMkLst>
            <pc:docMk/>
            <pc:sldMk cId="2249091230" sldId="258"/>
            <ac:spMk id="4" creationId="{5495345C-10FC-3700-F192-E50CA547F949}"/>
          </ac:spMkLst>
        </pc:spChg>
        <pc:spChg chg="add del mod">
          <ac:chgData name="Henrique Castro" userId="61c17a0ec72b05c7" providerId="LiveId" clId="{C3C1D7E0-EE96-4567-82F8-0076C1E33D75}" dt="2023-08-06T11:50:51.932" v="49" actId="478"/>
          <ac:spMkLst>
            <pc:docMk/>
            <pc:sldMk cId="2249091230" sldId="258"/>
            <ac:spMk id="5" creationId="{F6552E20-CAB2-085B-5501-8874E2A7F28C}"/>
          </ac:spMkLst>
        </pc:spChg>
        <pc:spChg chg="add del mod">
          <ac:chgData name="Henrique Castro" userId="61c17a0ec72b05c7" providerId="LiveId" clId="{C3C1D7E0-EE96-4567-82F8-0076C1E33D75}" dt="2023-08-06T11:50:54.507" v="50" actId="478"/>
          <ac:spMkLst>
            <pc:docMk/>
            <pc:sldMk cId="2249091230" sldId="258"/>
            <ac:spMk id="6" creationId="{0A0AA7BD-23C3-091C-7D38-8C8293C8F54D}"/>
          </ac:spMkLst>
        </pc:spChg>
        <pc:spChg chg="add del mod">
          <ac:chgData name="Henrique Castro" userId="61c17a0ec72b05c7" providerId="LiveId" clId="{C3C1D7E0-EE96-4567-82F8-0076C1E33D75}" dt="2023-08-06T11:50:55.231" v="51" actId="478"/>
          <ac:spMkLst>
            <pc:docMk/>
            <pc:sldMk cId="2249091230" sldId="258"/>
            <ac:spMk id="7" creationId="{C5C2195C-4067-7865-5550-279A15AE08C2}"/>
          </ac:spMkLst>
        </pc:spChg>
        <pc:spChg chg="add del mod">
          <ac:chgData name="Henrique Castro" userId="61c17a0ec72b05c7" providerId="LiveId" clId="{C3C1D7E0-EE96-4567-82F8-0076C1E33D75}" dt="2023-08-06T11:50:56.075" v="52" actId="478"/>
          <ac:spMkLst>
            <pc:docMk/>
            <pc:sldMk cId="2249091230" sldId="258"/>
            <ac:spMk id="8" creationId="{20644B0D-B39B-A6B4-991A-221DEA774F5F}"/>
          </ac:spMkLst>
        </pc:spChg>
        <pc:spChg chg="add mod topLvl">
          <ac:chgData name="Henrique Castro" userId="61c17a0ec72b05c7" providerId="LiveId" clId="{C3C1D7E0-EE96-4567-82F8-0076C1E33D75}" dt="2023-08-06T15:01:44.362" v="765" actId="165"/>
          <ac:spMkLst>
            <pc:docMk/>
            <pc:sldMk cId="2249091230" sldId="258"/>
            <ac:spMk id="9" creationId="{28705139-96C2-35C6-F294-30FEC418C826}"/>
          </ac:spMkLst>
        </pc:spChg>
        <pc:spChg chg="add mod topLvl">
          <ac:chgData name="Henrique Castro" userId="61c17a0ec72b05c7" providerId="LiveId" clId="{C3C1D7E0-EE96-4567-82F8-0076C1E33D75}" dt="2023-08-06T15:01:44.362" v="765" actId="165"/>
          <ac:spMkLst>
            <pc:docMk/>
            <pc:sldMk cId="2249091230" sldId="258"/>
            <ac:spMk id="13" creationId="{9F04610B-0DE3-3A04-C89C-CEBCD2C72E3B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16" creationId="{D43EEDE8-8603-6C2A-4DBD-199581A3DD81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17" creationId="{82E04FDB-E044-46D0-34C2-C1D33884EB01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19" creationId="{7FE41B67-2E56-F8F9-AB4A-4F72AD1CA2C1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25" creationId="{37793FCF-FC90-EF13-8C5C-B384CEFD155B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26" creationId="{98228DD0-254E-A3A5-3B2D-14382F162F55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28" creationId="{2919CA2A-15BD-8F00-782D-5D27124B796C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32" creationId="{B51B2BCE-40A6-AD8D-757D-087AF7743A31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33" creationId="{25F04642-3376-160A-68A4-E412283229D9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35" creationId="{04ABC41D-64A4-3084-CBCE-90E03E469A14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39" creationId="{F077565B-180B-B4F4-24A2-D5A657ABCCB7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40" creationId="{CC4AC83A-33DF-42D7-7518-B11BD42306BB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42" creationId="{FAC4B59C-8B05-7856-A75A-05D1716341E4}"/>
          </ac:spMkLst>
        </pc:spChg>
        <pc:grpChg chg="add del mod">
          <ac:chgData name="Henrique Castro" userId="61c17a0ec72b05c7" providerId="LiveId" clId="{C3C1D7E0-EE96-4567-82F8-0076C1E33D75}" dt="2023-08-06T15:01:55.798" v="766" actId="165"/>
          <ac:grpSpMkLst>
            <pc:docMk/>
            <pc:sldMk cId="2249091230" sldId="258"/>
            <ac:grpSpMk id="50" creationId="{9866CDD4-66D0-3BFA-0A42-1DD13B5F4AAD}"/>
          </ac:grpSpMkLst>
        </pc:grpChg>
        <pc:grpChg chg="add del mod">
          <ac:chgData name="Henrique Castro" userId="61c17a0ec72b05c7" providerId="LiveId" clId="{C3C1D7E0-EE96-4567-82F8-0076C1E33D75}" dt="2023-08-06T15:01:55.798" v="766" actId="165"/>
          <ac:grpSpMkLst>
            <pc:docMk/>
            <pc:sldMk cId="2249091230" sldId="258"/>
            <ac:grpSpMk id="51" creationId="{31707E5A-23B8-F91A-8EEB-CF1636F43CDF}"/>
          </ac:grpSpMkLst>
        </pc:grpChg>
        <pc:grpChg chg="add del mod">
          <ac:chgData name="Henrique Castro" userId="61c17a0ec72b05c7" providerId="LiveId" clId="{C3C1D7E0-EE96-4567-82F8-0076C1E33D75}" dt="2023-08-06T15:01:55.798" v="766" actId="165"/>
          <ac:grpSpMkLst>
            <pc:docMk/>
            <pc:sldMk cId="2249091230" sldId="258"/>
            <ac:grpSpMk id="52" creationId="{1C9CC57E-E795-33B2-19A1-62CE73DD6FAE}"/>
          </ac:grpSpMkLst>
        </pc:grpChg>
        <pc:grpChg chg="add del mod">
          <ac:chgData name="Henrique Castro" userId="61c17a0ec72b05c7" providerId="LiveId" clId="{C3C1D7E0-EE96-4567-82F8-0076C1E33D75}" dt="2023-08-06T15:01:55.798" v="766" actId="165"/>
          <ac:grpSpMkLst>
            <pc:docMk/>
            <pc:sldMk cId="2249091230" sldId="258"/>
            <ac:grpSpMk id="53" creationId="{D84F5FF4-BF65-1129-DF83-50F125F20681}"/>
          </ac:grpSpMkLst>
        </pc:grpChg>
        <pc:grpChg chg="add del mod">
          <ac:chgData name="Henrique Castro" userId="61c17a0ec72b05c7" providerId="LiveId" clId="{C3C1D7E0-EE96-4567-82F8-0076C1E33D75}" dt="2023-08-06T15:01:44.362" v="765" actId="165"/>
          <ac:grpSpMkLst>
            <pc:docMk/>
            <pc:sldMk cId="2249091230" sldId="258"/>
            <ac:grpSpMk id="54" creationId="{1127B3EA-7A05-25CE-C0B5-5C3AD657E216}"/>
          </ac:grpSpMkLst>
        </pc:grpChg>
        <pc:picChg chg="add mod topLvl">
          <ac:chgData name="Henrique Castro" userId="61c17a0ec72b05c7" providerId="LiveId" clId="{C3C1D7E0-EE96-4567-82F8-0076C1E33D75}" dt="2023-08-06T15:01:44.362" v="765" actId="165"/>
          <ac:picMkLst>
            <pc:docMk/>
            <pc:sldMk cId="2249091230" sldId="258"/>
            <ac:picMk id="15" creationId="{F0A420C1-9AF3-50CA-CB71-35DDBBDF4FE1}"/>
          </ac:picMkLst>
        </pc:picChg>
        <pc:picChg chg="add del mod">
          <ac:chgData name="Henrique Castro" userId="61c17a0ec72b05c7" providerId="LiveId" clId="{C3C1D7E0-EE96-4567-82F8-0076C1E33D75}" dt="2023-08-06T14:31:43.818" v="648" actId="478"/>
          <ac:picMkLst>
            <pc:docMk/>
            <pc:sldMk cId="2249091230" sldId="258"/>
            <ac:picMk id="20" creationId="{4BEA5256-6FC3-3C97-178A-BCBD9B48B4C8}"/>
          </ac:picMkLst>
        </pc:picChg>
        <pc:picChg chg="add del mod">
          <ac:chgData name="Henrique Castro" userId="61c17a0ec72b05c7" providerId="LiveId" clId="{C3C1D7E0-EE96-4567-82F8-0076C1E33D75}" dt="2023-08-06T14:45:39.016" v="721" actId="478"/>
          <ac:picMkLst>
            <pc:docMk/>
            <pc:sldMk cId="2249091230" sldId="258"/>
            <ac:picMk id="22" creationId="{3F92F45F-4DBA-6C80-F083-1089BAC8D1C4}"/>
          </ac:picMkLst>
        </pc:picChg>
        <pc:picChg chg="add del mod">
          <ac:chgData name="Henrique Castro" userId="61c17a0ec72b05c7" providerId="LiveId" clId="{C3C1D7E0-EE96-4567-82F8-0076C1E33D75}" dt="2023-08-06T14:32:02.829" v="650" actId="478"/>
          <ac:picMkLst>
            <pc:docMk/>
            <pc:sldMk cId="2249091230" sldId="258"/>
            <ac:picMk id="24" creationId="{12BAD946-08A3-4255-3CF6-E5614F20A2A4}"/>
          </ac:picMkLst>
        </pc:picChg>
        <pc:picChg chg="add del mod">
          <ac:chgData name="Henrique Castro" userId="61c17a0ec72b05c7" providerId="LiveId" clId="{C3C1D7E0-EE96-4567-82F8-0076C1E33D75}" dt="2023-08-06T14:35:55.223" v="661" actId="478"/>
          <ac:picMkLst>
            <pc:docMk/>
            <pc:sldMk cId="2249091230" sldId="258"/>
            <ac:picMk id="29" creationId="{15E0CAD8-6827-7E71-42F7-BF7769C762D2}"/>
          </ac:picMkLst>
        </pc:picChg>
        <pc:picChg chg="add mod topLvl">
          <ac:chgData name="Henrique Castro" userId="61c17a0ec72b05c7" providerId="LiveId" clId="{C3C1D7E0-EE96-4567-82F8-0076C1E33D75}" dt="2023-08-06T15:01:55.798" v="766" actId="165"/>
          <ac:picMkLst>
            <pc:docMk/>
            <pc:sldMk cId="2249091230" sldId="258"/>
            <ac:picMk id="31" creationId="{78B32AD6-0B06-84B6-300E-4D9CF284D883}"/>
          </ac:picMkLst>
        </pc:picChg>
        <pc:picChg chg="add del mod">
          <ac:chgData name="Henrique Castro" userId="61c17a0ec72b05c7" providerId="LiveId" clId="{C3C1D7E0-EE96-4567-82F8-0076C1E33D75}" dt="2023-08-06T14:38:58.229" v="673" actId="478"/>
          <ac:picMkLst>
            <pc:docMk/>
            <pc:sldMk cId="2249091230" sldId="258"/>
            <ac:picMk id="36" creationId="{BFB55750-2993-5B18-890B-5EA942257139}"/>
          </ac:picMkLst>
        </pc:picChg>
        <pc:picChg chg="add mod topLvl">
          <ac:chgData name="Henrique Castro" userId="61c17a0ec72b05c7" providerId="LiveId" clId="{C3C1D7E0-EE96-4567-82F8-0076C1E33D75}" dt="2023-08-06T15:01:55.798" v="766" actId="165"/>
          <ac:picMkLst>
            <pc:docMk/>
            <pc:sldMk cId="2249091230" sldId="258"/>
            <ac:picMk id="38" creationId="{0497C37C-4125-B7E5-9CDF-1068C97C9DE0}"/>
          </ac:picMkLst>
        </pc:picChg>
        <pc:picChg chg="add del mod">
          <ac:chgData name="Henrique Castro" userId="61c17a0ec72b05c7" providerId="LiveId" clId="{C3C1D7E0-EE96-4567-82F8-0076C1E33D75}" dt="2023-08-06T14:43:23.663" v="718" actId="478"/>
          <ac:picMkLst>
            <pc:docMk/>
            <pc:sldMk cId="2249091230" sldId="258"/>
            <ac:picMk id="43" creationId="{7618F27C-D9B4-33A3-4A36-BC92D2B8A326}"/>
          </ac:picMkLst>
        </pc:picChg>
        <pc:picChg chg="add mod topLvl">
          <ac:chgData name="Henrique Castro" userId="61c17a0ec72b05c7" providerId="LiveId" clId="{C3C1D7E0-EE96-4567-82F8-0076C1E33D75}" dt="2023-08-06T15:01:55.798" v="766" actId="165"/>
          <ac:picMkLst>
            <pc:docMk/>
            <pc:sldMk cId="2249091230" sldId="258"/>
            <ac:picMk id="45" creationId="{96DDBA90-158F-4CBD-0261-38ABB6453D89}"/>
          </ac:picMkLst>
        </pc:picChg>
        <pc:picChg chg="add del mod">
          <ac:chgData name="Henrique Castro" userId="61c17a0ec72b05c7" providerId="LiveId" clId="{C3C1D7E0-EE96-4567-82F8-0076C1E33D75}" dt="2023-08-06T14:48:22.641" v="727" actId="478"/>
          <ac:picMkLst>
            <pc:docMk/>
            <pc:sldMk cId="2249091230" sldId="258"/>
            <ac:picMk id="47" creationId="{6B062088-8F1E-3B77-EB59-1A567B6E4D05}"/>
          </ac:picMkLst>
        </pc:picChg>
        <pc:picChg chg="add mod topLvl">
          <ac:chgData name="Henrique Castro" userId="61c17a0ec72b05c7" providerId="LiveId" clId="{C3C1D7E0-EE96-4567-82F8-0076C1E33D75}" dt="2023-08-06T15:01:55.798" v="766" actId="165"/>
          <ac:picMkLst>
            <pc:docMk/>
            <pc:sldMk cId="2249091230" sldId="258"/>
            <ac:picMk id="49" creationId="{09443EA5-C8F2-E07A-8F7C-B0EB2B321BF0}"/>
          </ac:picMkLst>
        </pc:picChg>
        <pc:picChg chg="add del mod">
          <ac:chgData name="Henrique Castro" userId="61c17a0ec72b05c7" providerId="LiveId" clId="{C3C1D7E0-EE96-4567-82F8-0076C1E33D75}" dt="2023-08-06T12:29:38.934" v="138" actId="478"/>
          <ac:picMkLst>
            <pc:docMk/>
            <pc:sldMk cId="2249091230" sldId="258"/>
            <ac:picMk id="1026" creationId="{543CEB69-A371-7344-B230-1307839BCEBA}"/>
          </ac:picMkLst>
        </pc:picChg>
        <pc:cxnChg chg="add mod topLvl">
          <ac:chgData name="Henrique Castro" userId="61c17a0ec72b05c7" providerId="LiveId" clId="{C3C1D7E0-EE96-4567-82F8-0076C1E33D75}" dt="2023-08-06T15:01:44.362" v="765" actId="165"/>
          <ac:cxnSpMkLst>
            <pc:docMk/>
            <pc:sldMk cId="2249091230" sldId="258"/>
            <ac:cxnSpMk id="11" creationId="{C2337295-A8C8-2429-0F31-DE4CD4AAC432}"/>
          </ac:cxnSpMkLst>
        </pc:cxnChg>
        <pc:cxnChg chg="add mod topLvl">
          <ac:chgData name="Henrique Castro" userId="61c17a0ec72b05c7" providerId="LiveId" clId="{C3C1D7E0-EE96-4567-82F8-0076C1E33D75}" dt="2023-08-06T15:01:55.798" v="766" actId="165"/>
          <ac:cxnSpMkLst>
            <pc:docMk/>
            <pc:sldMk cId="2249091230" sldId="258"/>
            <ac:cxnSpMk id="18" creationId="{EC6D33C6-63A0-61EE-2656-9FE27AE63826}"/>
          </ac:cxnSpMkLst>
        </pc:cxnChg>
        <pc:cxnChg chg="add mod topLvl">
          <ac:chgData name="Henrique Castro" userId="61c17a0ec72b05c7" providerId="LiveId" clId="{C3C1D7E0-EE96-4567-82F8-0076C1E33D75}" dt="2023-08-06T15:01:55.798" v="766" actId="165"/>
          <ac:cxnSpMkLst>
            <pc:docMk/>
            <pc:sldMk cId="2249091230" sldId="258"/>
            <ac:cxnSpMk id="27" creationId="{93DF6D99-233D-AB38-2164-322DC7FBED2D}"/>
          </ac:cxnSpMkLst>
        </pc:cxnChg>
        <pc:cxnChg chg="add mod topLvl">
          <ac:chgData name="Henrique Castro" userId="61c17a0ec72b05c7" providerId="LiveId" clId="{C3C1D7E0-EE96-4567-82F8-0076C1E33D75}" dt="2023-08-06T15:01:55.798" v="766" actId="165"/>
          <ac:cxnSpMkLst>
            <pc:docMk/>
            <pc:sldMk cId="2249091230" sldId="258"/>
            <ac:cxnSpMk id="34" creationId="{75B136E8-0881-6963-3B2E-B31E9C5D656C}"/>
          </ac:cxnSpMkLst>
        </pc:cxnChg>
        <pc:cxnChg chg="add mod topLvl">
          <ac:chgData name="Henrique Castro" userId="61c17a0ec72b05c7" providerId="LiveId" clId="{C3C1D7E0-EE96-4567-82F8-0076C1E33D75}" dt="2023-08-06T15:01:55.798" v="766" actId="165"/>
          <ac:cxnSpMkLst>
            <pc:docMk/>
            <pc:sldMk cId="2249091230" sldId="258"/>
            <ac:cxnSpMk id="41" creationId="{28B8B641-6EF2-4A6B-E8A1-EA1DF0CC3BF3}"/>
          </ac:cxnSpMkLst>
        </pc:cxnChg>
      </pc:sldChg>
      <pc:sldChg chg="addSp delSp modSp new mod modTransition modClrScheme modAnim chgLayout">
        <pc:chgData name="Henrique Castro" userId="61c17a0ec72b05c7" providerId="LiveId" clId="{C3C1D7E0-EE96-4567-82F8-0076C1E33D75}" dt="2023-08-06T15:05:14.656" v="783"/>
        <pc:sldMkLst>
          <pc:docMk/>
          <pc:sldMk cId="2211394305" sldId="259"/>
        </pc:sldMkLst>
        <pc:spChg chg="del">
          <ac:chgData name="Henrique Castro" userId="61c17a0ec72b05c7" providerId="LiveId" clId="{C3C1D7E0-EE96-4567-82F8-0076C1E33D75}" dt="2023-08-06T13:01:42.876" v="156" actId="700"/>
          <ac:spMkLst>
            <pc:docMk/>
            <pc:sldMk cId="2211394305" sldId="259"/>
            <ac:spMk id="2" creationId="{77840193-A4A1-9591-F583-DC3FB3D7B53B}"/>
          </ac:spMkLst>
        </pc:spChg>
        <pc:spChg chg="del">
          <ac:chgData name="Henrique Castro" userId="61c17a0ec72b05c7" providerId="LiveId" clId="{C3C1D7E0-EE96-4567-82F8-0076C1E33D75}" dt="2023-08-06T13:01:42.876" v="156" actId="700"/>
          <ac:spMkLst>
            <pc:docMk/>
            <pc:sldMk cId="2211394305" sldId="259"/>
            <ac:spMk id="3" creationId="{6C811649-1775-C54A-D709-087D23ECC4AC}"/>
          </ac:spMkLst>
        </pc:spChg>
        <pc:spChg chg="add mod">
          <ac:chgData name="Henrique Castro" userId="61c17a0ec72b05c7" providerId="LiveId" clId="{C3C1D7E0-EE96-4567-82F8-0076C1E33D75}" dt="2023-08-06T13:05:10.472" v="212" actId="1076"/>
          <ac:spMkLst>
            <pc:docMk/>
            <pc:sldMk cId="2211394305" sldId="259"/>
            <ac:spMk id="4" creationId="{5B9FCFA5-FD8F-5F33-97A7-877F9F8B09CF}"/>
          </ac:spMkLst>
        </pc:spChg>
        <pc:spChg chg="add del mod">
          <ac:chgData name="Henrique Castro" userId="61c17a0ec72b05c7" providerId="LiveId" clId="{C3C1D7E0-EE96-4567-82F8-0076C1E33D75}" dt="2023-08-06T13:05:27.506" v="214" actId="767"/>
          <ac:spMkLst>
            <pc:docMk/>
            <pc:sldMk cId="2211394305" sldId="259"/>
            <ac:spMk id="5" creationId="{368457E5-BB18-20FC-C609-2E1AE247AACB}"/>
          </ac:spMkLst>
        </pc:spChg>
        <pc:spChg chg="add mod">
          <ac:chgData name="Henrique Castro" userId="61c17a0ec72b05c7" providerId="LiveId" clId="{C3C1D7E0-EE96-4567-82F8-0076C1E33D75}" dt="2023-08-06T13:13:55.005" v="349" actId="12"/>
          <ac:spMkLst>
            <pc:docMk/>
            <pc:sldMk cId="2211394305" sldId="259"/>
            <ac:spMk id="6" creationId="{4368DB68-A628-8F2E-AB6D-301EDDC3408C}"/>
          </ac:spMkLst>
        </pc:spChg>
        <pc:spChg chg="add mod">
          <ac:chgData name="Henrique Castro" userId="61c17a0ec72b05c7" providerId="LiveId" clId="{C3C1D7E0-EE96-4567-82F8-0076C1E33D75}" dt="2023-08-06T13:14:05.090" v="350" actId="1076"/>
          <ac:spMkLst>
            <pc:docMk/>
            <pc:sldMk cId="2211394305" sldId="259"/>
            <ac:spMk id="7" creationId="{E5EB3FF7-3222-453B-B606-AB0E1B4CA0DC}"/>
          </ac:spMkLst>
        </pc:spChg>
        <pc:spChg chg="add mod">
          <ac:chgData name="Henrique Castro" userId="61c17a0ec72b05c7" providerId="LiveId" clId="{C3C1D7E0-EE96-4567-82F8-0076C1E33D75}" dt="2023-08-06T13:15:17.247" v="378" actId="313"/>
          <ac:spMkLst>
            <pc:docMk/>
            <pc:sldMk cId="2211394305" sldId="259"/>
            <ac:spMk id="8" creationId="{06F46282-6D19-A0B0-E362-8D9829FAB796}"/>
          </ac:spMkLst>
        </pc:spChg>
        <pc:spChg chg="add mod">
          <ac:chgData name="Henrique Castro" userId="61c17a0ec72b05c7" providerId="LiveId" clId="{C3C1D7E0-EE96-4567-82F8-0076C1E33D75}" dt="2023-08-06T13:17:21.608" v="458" actId="20577"/>
          <ac:spMkLst>
            <pc:docMk/>
            <pc:sldMk cId="2211394305" sldId="259"/>
            <ac:spMk id="9" creationId="{02B884B4-0FA0-5D69-A768-353C6B374615}"/>
          </ac:spMkLst>
        </pc:spChg>
        <pc:spChg chg="add mod">
          <ac:chgData name="Henrique Castro" userId="61c17a0ec72b05c7" providerId="LiveId" clId="{C3C1D7E0-EE96-4567-82F8-0076C1E33D75}" dt="2023-08-06T13:48:29.924" v="612" actId="21"/>
          <ac:spMkLst>
            <pc:docMk/>
            <pc:sldMk cId="2211394305" sldId="259"/>
            <ac:spMk id="10" creationId="{B518F3FC-7C4E-F1C0-B866-110265F249B6}"/>
          </ac:spMkLst>
        </pc:spChg>
        <pc:spChg chg="add mod">
          <ac:chgData name="Henrique Castro" userId="61c17a0ec72b05c7" providerId="LiveId" clId="{C3C1D7E0-EE96-4567-82F8-0076C1E33D75}" dt="2023-08-06T13:25:25.768" v="580" actId="20578"/>
          <ac:spMkLst>
            <pc:docMk/>
            <pc:sldMk cId="2211394305" sldId="259"/>
            <ac:spMk id="11" creationId="{F9C36B4E-ED97-BF45-B32C-8BABAA607F3F}"/>
          </ac:spMkLst>
        </pc:spChg>
        <pc:spChg chg="add del mod">
          <ac:chgData name="Henrique Castro" userId="61c17a0ec72b05c7" providerId="LiveId" clId="{C3C1D7E0-EE96-4567-82F8-0076C1E33D75}" dt="2023-08-06T13:48:39.898" v="615" actId="478"/>
          <ac:spMkLst>
            <pc:docMk/>
            <pc:sldMk cId="2211394305" sldId="259"/>
            <ac:spMk id="13" creationId="{59EC70A9-78EB-84DF-740C-3E418FBCAAB5}"/>
          </ac:spMkLst>
        </pc:spChg>
        <pc:spChg chg="add mod">
          <ac:chgData name="Henrique Castro" userId="61c17a0ec72b05c7" providerId="LiveId" clId="{C3C1D7E0-EE96-4567-82F8-0076C1E33D75}" dt="2023-08-06T13:49:27.324" v="636" actId="1076"/>
          <ac:spMkLst>
            <pc:docMk/>
            <pc:sldMk cId="2211394305" sldId="259"/>
            <ac:spMk id="14" creationId="{8535ADF7-2FB7-207D-DAA3-7728B92ACA5E}"/>
          </ac:spMkLst>
        </pc:spChg>
      </pc:sldChg>
      <pc:sldChg chg="addSp modSp new mod modTransition modClrScheme chgLayout">
        <pc:chgData name="Henrique Castro" userId="61c17a0ec72b05c7" providerId="LiveId" clId="{C3C1D7E0-EE96-4567-82F8-0076C1E33D75}" dt="2023-08-06T15:23:02.019" v="798"/>
        <pc:sldMkLst>
          <pc:docMk/>
          <pc:sldMk cId="3468741344" sldId="260"/>
        </pc:sldMkLst>
        <pc:spChg chg="add mod">
          <ac:chgData name="Henrique Castro" userId="61c17a0ec72b05c7" providerId="LiveId" clId="{C3C1D7E0-EE96-4567-82F8-0076C1E33D75}" dt="2023-08-06T14:58:00.676" v="754" actId="13822"/>
          <ac:spMkLst>
            <pc:docMk/>
            <pc:sldMk cId="3468741344" sldId="260"/>
            <ac:spMk id="2" creationId="{CAA6829B-53A3-6C84-654A-D22F79C52B03}"/>
          </ac:spMkLst>
        </pc:spChg>
        <pc:spChg chg="add mod">
          <ac:chgData name="Henrique Castro" userId="61c17a0ec72b05c7" providerId="LiveId" clId="{C3C1D7E0-EE96-4567-82F8-0076C1E33D75}" dt="2023-08-06T14:54:42.337" v="740" actId="700"/>
          <ac:spMkLst>
            <pc:docMk/>
            <pc:sldMk cId="3468741344" sldId="260"/>
            <ac:spMk id="3" creationId="{09A5CD57-F4DA-BA5C-AFC0-2C70772A03A9}"/>
          </ac:spMkLst>
        </pc:spChg>
        <pc:picChg chg="add mod">
          <ac:chgData name="Henrique Castro" userId="61c17a0ec72b05c7" providerId="LiveId" clId="{C3C1D7E0-EE96-4567-82F8-0076C1E33D75}" dt="2023-08-06T14:56:43.407" v="751" actId="1076"/>
          <ac:picMkLst>
            <pc:docMk/>
            <pc:sldMk cId="3468741344" sldId="260"/>
            <ac:picMk id="4" creationId="{A8C5D4A4-ADC9-7261-3F41-0DFB9B44BADC}"/>
          </ac:picMkLst>
        </pc:picChg>
      </pc:sldChg>
      <pc:sldChg chg="delSp modSp add del mod ord modTransition modAnim">
        <pc:chgData name="Henrique Castro" userId="61c17a0ec72b05c7" providerId="LiveId" clId="{C3C1D7E0-EE96-4567-82F8-0076C1E33D75}" dt="2023-08-06T15:22:39.907" v="794" actId="47"/>
        <pc:sldMkLst>
          <pc:docMk/>
          <pc:sldMk cId="2587237121" sldId="261"/>
        </pc:sldMkLst>
        <pc:spChg chg="mod topLvl">
          <ac:chgData name="Henrique Castro" userId="61c17a0ec72b05c7" providerId="LiveId" clId="{C3C1D7E0-EE96-4567-82F8-0076C1E33D75}" dt="2023-08-06T14:58:19.511" v="756" actId="165"/>
          <ac:spMkLst>
            <pc:docMk/>
            <pc:sldMk cId="2587237121" sldId="261"/>
            <ac:spMk id="4" creationId="{5495345C-10FC-3700-F192-E50CA547F949}"/>
          </ac:spMkLst>
        </pc:spChg>
        <pc:spChg chg="mod topLvl">
          <ac:chgData name="Henrique Castro" userId="61c17a0ec72b05c7" providerId="LiveId" clId="{C3C1D7E0-EE96-4567-82F8-0076C1E33D75}" dt="2023-08-06T14:58:19.511" v="756" actId="165"/>
          <ac:spMkLst>
            <pc:docMk/>
            <pc:sldMk cId="2587237121" sldId="261"/>
            <ac:spMk id="9" creationId="{28705139-96C2-35C6-F294-30FEC418C826}"/>
          </ac:spMkLst>
        </pc:spChg>
        <pc:spChg chg="mod topLvl">
          <ac:chgData name="Henrique Castro" userId="61c17a0ec72b05c7" providerId="LiveId" clId="{C3C1D7E0-EE96-4567-82F8-0076C1E33D75}" dt="2023-08-06T14:58:19.511" v="756" actId="165"/>
          <ac:spMkLst>
            <pc:docMk/>
            <pc:sldMk cId="2587237121" sldId="261"/>
            <ac:spMk id="13" creationId="{9F04610B-0DE3-3A04-C89C-CEBCD2C72E3B}"/>
          </ac:spMkLst>
        </pc:spChg>
        <pc:spChg chg="mod topLvl">
          <ac:chgData name="Henrique Castro" userId="61c17a0ec72b05c7" providerId="LiveId" clId="{C3C1D7E0-EE96-4567-82F8-0076C1E33D75}" dt="2023-08-06T14:59:14.169" v="758" actId="207"/>
          <ac:spMkLst>
            <pc:docMk/>
            <pc:sldMk cId="2587237121" sldId="261"/>
            <ac:spMk id="16" creationId="{D43EEDE8-8603-6C2A-4DBD-199581A3DD81}"/>
          </ac:spMkLst>
        </pc:spChg>
        <pc:spChg chg="mod topLvl">
          <ac:chgData name="Henrique Castro" userId="61c17a0ec72b05c7" providerId="LiveId" clId="{C3C1D7E0-EE96-4567-82F8-0076C1E33D75}" dt="2023-08-06T15:07:20.836" v="786" actId="2085"/>
          <ac:spMkLst>
            <pc:docMk/>
            <pc:sldMk cId="2587237121" sldId="261"/>
            <ac:spMk id="17" creationId="{82E04FDB-E044-46D0-34C2-C1D33884EB01}"/>
          </ac:spMkLst>
        </pc:spChg>
        <pc:spChg chg="mod topLvl">
          <ac:chgData name="Henrique Castro" userId="61c17a0ec72b05c7" providerId="LiveId" clId="{C3C1D7E0-EE96-4567-82F8-0076C1E33D75}" dt="2023-08-06T15:07:25.144" v="787" actId="2085"/>
          <ac:spMkLst>
            <pc:docMk/>
            <pc:sldMk cId="2587237121" sldId="261"/>
            <ac:spMk id="19" creationId="{7FE41B67-2E56-F8F9-AB4A-4F72AD1CA2C1}"/>
          </ac:spMkLst>
        </pc:spChg>
        <pc:spChg chg="mod topLvl">
          <ac:chgData name="Henrique Castro" userId="61c17a0ec72b05c7" providerId="LiveId" clId="{C3C1D7E0-EE96-4567-82F8-0076C1E33D75}" dt="2023-08-06T14:59:14.169" v="758" actId="207"/>
          <ac:spMkLst>
            <pc:docMk/>
            <pc:sldMk cId="2587237121" sldId="261"/>
            <ac:spMk id="25" creationId="{37793FCF-FC90-EF13-8C5C-B384CEFD155B}"/>
          </ac:spMkLst>
        </pc:spChg>
        <pc:spChg chg="mod topLvl">
          <ac:chgData name="Henrique Castro" userId="61c17a0ec72b05c7" providerId="LiveId" clId="{C3C1D7E0-EE96-4567-82F8-0076C1E33D75}" dt="2023-08-06T15:07:33.445" v="788" actId="2085"/>
          <ac:spMkLst>
            <pc:docMk/>
            <pc:sldMk cId="2587237121" sldId="261"/>
            <ac:spMk id="26" creationId="{98228DD0-254E-A3A5-3B2D-14382F162F55}"/>
          </ac:spMkLst>
        </pc:spChg>
        <pc:spChg chg="mod topLvl">
          <ac:chgData name="Henrique Castro" userId="61c17a0ec72b05c7" providerId="LiveId" clId="{C3C1D7E0-EE96-4567-82F8-0076C1E33D75}" dt="2023-08-06T15:07:38.275" v="789" actId="2085"/>
          <ac:spMkLst>
            <pc:docMk/>
            <pc:sldMk cId="2587237121" sldId="261"/>
            <ac:spMk id="28" creationId="{2919CA2A-15BD-8F00-782D-5D27124B796C}"/>
          </ac:spMkLst>
        </pc:spChg>
        <pc:spChg chg="mod topLvl">
          <ac:chgData name="Henrique Castro" userId="61c17a0ec72b05c7" providerId="LiveId" clId="{C3C1D7E0-EE96-4567-82F8-0076C1E33D75}" dt="2023-08-06T14:59:14.169" v="758" actId="207"/>
          <ac:spMkLst>
            <pc:docMk/>
            <pc:sldMk cId="2587237121" sldId="261"/>
            <ac:spMk id="32" creationId="{B51B2BCE-40A6-AD8D-757D-087AF7743A31}"/>
          </ac:spMkLst>
        </pc:spChg>
        <pc:spChg chg="mod topLvl">
          <ac:chgData name="Henrique Castro" userId="61c17a0ec72b05c7" providerId="LiveId" clId="{C3C1D7E0-EE96-4567-82F8-0076C1E33D75}" dt="2023-08-06T15:08:01.740" v="791" actId="2085"/>
          <ac:spMkLst>
            <pc:docMk/>
            <pc:sldMk cId="2587237121" sldId="261"/>
            <ac:spMk id="33" creationId="{25F04642-3376-160A-68A4-E412283229D9}"/>
          </ac:spMkLst>
        </pc:spChg>
        <pc:spChg chg="mod topLvl">
          <ac:chgData name="Henrique Castro" userId="61c17a0ec72b05c7" providerId="LiveId" clId="{C3C1D7E0-EE96-4567-82F8-0076C1E33D75}" dt="2023-08-06T15:07:55.615" v="790" actId="2085"/>
          <ac:spMkLst>
            <pc:docMk/>
            <pc:sldMk cId="2587237121" sldId="261"/>
            <ac:spMk id="35" creationId="{04ABC41D-64A4-3084-CBCE-90E03E469A14}"/>
          </ac:spMkLst>
        </pc:spChg>
        <pc:spChg chg="mod topLvl">
          <ac:chgData name="Henrique Castro" userId="61c17a0ec72b05c7" providerId="LiveId" clId="{C3C1D7E0-EE96-4567-82F8-0076C1E33D75}" dt="2023-08-06T14:59:14.169" v="758" actId="207"/>
          <ac:spMkLst>
            <pc:docMk/>
            <pc:sldMk cId="2587237121" sldId="261"/>
            <ac:spMk id="39" creationId="{F077565B-180B-B4F4-24A2-D5A657ABCCB7}"/>
          </ac:spMkLst>
        </pc:spChg>
        <pc:spChg chg="mod topLvl">
          <ac:chgData name="Henrique Castro" userId="61c17a0ec72b05c7" providerId="LiveId" clId="{C3C1D7E0-EE96-4567-82F8-0076C1E33D75}" dt="2023-08-06T15:08:07.406" v="792" actId="2085"/>
          <ac:spMkLst>
            <pc:docMk/>
            <pc:sldMk cId="2587237121" sldId="261"/>
            <ac:spMk id="40" creationId="{CC4AC83A-33DF-42D7-7518-B11BD42306BB}"/>
          </ac:spMkLst>
        </pc:spChg>
        <pc:spChg chg="mod topLvl">
          <ac:chgData name="Henrique Castro" userId="61c17a0ec72b05c7" providerId="LiveId" clId="{C3C1D7E0-EE96-4567-82F8-0076C1E33D75}" dt="2023-08-06T15:08:11.312" v="793" actId="2085"/>
          <ac:spMkLst>
            <pc:docMk/>
            <pc:sldMk cId="2587237121" sldId="261"/>
            <ac:spMk id="42" creationId="{FAC4B59C-8B05-7856-A75A-05D1716341E4}"/>
          </ac:spMkLst>
        </pc:spChg>
        <pc:grpChg chg="del">
          <ac:chgData name="Henrique Castro" userId="61c17a0ec72b05c7" providerId="LiveId" clId="{C3C1D7E0-EE96-4567-82F8-0076C1E33D75}" dt="2023-08-06T14:58:19.511" v="756" actId="165"/>
          <ac:grpSpMkLst>
            <pc:docMk/>
            <pc:sldMk cId="2587237121" sldId="261"/>
            <ac:grpSpMk id="50" creationId="{9866CDD4-66D0-3BFA-0A42-1DD13B5F4AAD}"/>
          </ac:grpSpMkLst>
        </pc:grpChg>
        <pc:grpChg chg="del">
          <ac:chgData name="Henrique Castro" userId="61c17a0ec72b05c7" providerId="LiveId" clId="{C3C1D7E0-EE96-4567-82F8-0076C1E33D75}" dt="2023-08-06T14:58:19.511" v="756" actId="165"/>
          <ac:grpSpMkLst>
            <pc:docMk/>
            <pc:sldMk cId="2587237121" sldId="261"/>
            <ac:grpSpMk id="51" creationId="{31707E5A-23B8-F91A-8EEB-CF1636F43CDF}"/>
          </ac:grpSpMkLst>
        </pc:grpChg>
        <pc:grpChg chg="del">
          <ac:chgData name="Henrique Castro" userId="61c17a0ec72b05c7" providerId="LiveId" clId="{C3C1D7E0-EE96-4567-82F8-0076C1E33D75}" dt="2023-08-06T14:58:19.511" v="756" actId="165"/>
          <ac:grpSpMkLst>
            <pc:docMk/>
            <pc:sldMk cId="2587237121" sldId="261"/>
            <ac:grpSpMk id="52" creationId="{1C9CC57E-E795-33B2-19A1-62CE73DD6FAE}"/>
          </ac:grpSpMkLst>
        </pc:grpChg>
        <pc:grpChg chg="del">
          <ac:chgData name="Henrique Castro" userId="61c17a0ec72b05c7" providerId="LiveId" clId="{C3C1D7E0-EE96-4567-82F8-0076C1E33D75}" dt="2023-08-06T14:58:19.511" v="756" actId="165"/>
          <ac:grpSpMkLst>
            <pc:docMk/>
            <pc:sldMk cId="2587237121" sldId="261"/>
            <ac:grpSpMk id="53" creationId="{D84F5FF4-BF65-1129-DF83-50F125F20681}"/>
          </ac:grpSpMkLst>
        </pc:grpChg>
        <pc:grpChg chg="del">
          <ac:chgData name="Henrique Castro" userId="61c17a0ec72b05c7" providerId="LiveId" clId="{C3C1D7E0-EE96-4567-82F8-0076C1E33D75}" dt="2023-08-06T14:58:19.511" v="756" actId="165"/>
          <ac:grpSpMkLst>
            <pc:docMk/>
            <pc:sldMk cId="2587237121" sldId="261"/>
            <ac:grpSpMk id="54" creationId="{1127B3EA-7A05-25CE-C0B5-5C3AD657E216}"/>
          </ac:grpSpMkLst>
        </pc:grpChg>
        <pc:picChg chg="mod topLvl">
          <ac:chgData name="Henrique Castro" userId="61c17a0ec72b05c7" providerId="LiveId" clId="{C3C1D7E0-EE96-4567-82F8-0076C1E33D75}" dt="2023-08-06T14:58:19.511" v="756" actId="165"/>
          <ac:picMkLst>
            <pc:docMk/>
            <pc:sldMk cId="2587237121" sldId="261"/>
            <ac:picMk id="15" creationId="{F0A420C1-9AF3-50CA-CB71-35DDBBDF4FE1}"/>
          </ac:picMkLst>
        </pc:picChg>
        <pc:picChg chg="mod topLvl">
          <ac:chgData name="Henrique Castro" userId="61c17a0ec72b05c7" providerId="LiveId" clId="{C3C1D7E0-EE96-4567-82F8-0076C1E33D75}" dt="2023-08-06T14:59:41.407" v="759" actId="207"/>
          <ac:picMkLst>
            <pc:docMk/>
            <pc:sldMk cId="2587237121" sldId="261"/>
            <ac:picMk id="31" creationId="{78B32AD6-0B06-84B6-300E-4D9CF284D883}"/>
          </ac:picMkLst>
        </pc:picChg>
        <pc:picChg chg="mod topLvl">
          <ac:chgData name="Henrique Castro" userId="61c17a0ec72b05c7" providerId="LiveId" clId="{C3C1D7E0-EE96-4567-82F8-0076C1E33D75}" dt="2023-08-06T14:59:41.407" v="759" actId="207"/>
          <ac:picMkLst>
            <pc:docMk/>
            <pc:sldMk cId="2587237121" sldId="261"/>
            <ac:picMk id="38" creationId="{0497C37C-4125-B7E5-9CDF-1068C97C9DE0}"/>
          </ac:picMkLst>
        </pc:picChg>
        <pc:picChg chg="mod topLvl">
          <ac:chgData name="Henrique Castro" userId="61c17a0ec72b05c7" providerId="LiveId" clId="{C3C1D7E0-EE96-4567-82F8-0076C1E33D75}" dt="2023-08-06T14:59:41.407" v="759" actId="207"/>
          <ac:picMkLst>
            <pc:docMk/>
            <pc:sldMk cId="2587237121" sldId="261"/>
            <ac:picMk id="45" creationId="{96DDBA90-158F-4CBD-0261-38ABB6453D89}"/>
          </ac:picMkLst>
        </pc:picChg>
        <pc:picChg chg="mod topLvl">
          <ac:chgData name="Henrique Castro" userId="61c17a0ec72b05c7" providerId="LiveId" clId="{C3C1D7E0-EE96-4567-82F8-0076C1E33D75}" dt="2023-08-06T14:59:41.407" v="759" actId="207"/>
          <ac:picMkLst>
            <pc:docMk/>
            <pc:sldMk cId="2587237121" sldId="261"/>
            <ac:picMk id="49" creationId="{09443EA5-C8F2-E07A-8F7C-B0EB2B321BF0}"/>
          </ac:picMkLst>
        </pc:picChg>
        <pc:cxnChg chg="mod topLvl">
          <ac:chgData name="Henrique Castro" userId="61c17a0ec72b05c7" providerId="LiveId" clId="{C3C1D7E0-EE96-4567-82F8-0076C1E33D75}" dt="2023-08-06T14:58:19.511" v="756" actId="165"/>
          <ac:cxnSpMkLst>
            <pc:docMk/>
            <pc:sldMk cId="2587237121" sldId="261"/>
            <ac:cxnSpMk id="11" creationId="{C2337295-A8C8-2429-0F31-DE4CD4AAC432}"/>
          </ac:cxnSpMkLst>
        </pc:cxnChg>
        <pc:cxnChg chg="mod topLvl">
          <ac:chgData name="Henrique Castro" userId="61c17a0ec72b05c7" providerId="LiveId" clId="{C3C1D7E0-EE96-4567-82F8-0076C1E33D75}" dt="2023-08-06T14:59:01.018" v="757" actId="208"/>
          <ac:cxnSpMkLst>
            <pc:docMk/>
            <pc:sldMk cId="2587237121" sldId="261"/>
            <ac:cxnSpMk id="18" creationId="{EC6D33C6-63A0-61EE-2656-9FE27AE63826}"/>
          </ac:cxnSpMkLst>
        </pc:cxnChg>
        <pc:cxnChg chg="mod topLvl">
          <ac:chgData name="Henrique Castro" userId="61c17a0ec72b05c7" providerId="LiveId" clId="{C3C1D7E0-EE96-4567-82F8-0076C1E33D75}" dt="2023-08-06T14:59:01.018" v="757" actId="208"/>
          <ac:cxnSpMkLst>
            <pc:docMk/>
            <pc:sldMk cId="2587237121" sldId="261"/>
            <ac:cxnSpMk id="27" creationId="{93DF6D99-233D-AB38-2164-322DC7FBED2D}"/>
          </ac:cxnSpMkLst>
        </pc:cxnChg>
        <pc:cxnChg chg="mod topLvl">
          <ac:chgData name="Henrique Castro" userId="61c17a0ec72b05c7" providerId="LiveId" clId="{C3C1D7E0-EE96-4567-82F8-0076C1E33D75}" dt="2023-08-06T14:59:01.018" v="757" actId="208"/>
          <ac:cxnSpMkLst>
            <pc:docMk/>
            <pc:sldMk cId="2587237121" sldId="261"/>
            <ac:cxnSpMk id="34" creationId="{75B136E8-0881-6963-3B2E-B31E9C5D656C}"/>
          </ac:cxnSpMkLst>
        </pc:cxnChg>
        <pc:cxnChg chg="mod topLvl">
          <ac:chgData name="Henrique Castro" userId="61c17a0ec72b05c7" providerId="LiveId" clId="{C3C1D7E0-EE96-4567-82F8-0076C1E33D75}" dt="2023-08-06T14:59:01.018" v="757" actId="208"/>
          <ac:cxnSpMkLst>
            <pc:docMk/>
            <pc:sldMk cId="2587237121" sldId="261"/>
            <ac:cxnSpMk id="41" creationId="{28B8B641-6EF2-4A6B-E8A1-EA1DF0CC3BF3}"/>
          </ac:cxnSpMkLst>
        </pc:cxnChg>
      </pc:sldChg>
      <pc:sldChg chg="add ord modTransition modAnim">
        <pc:chgData name="Henrique Castro" userId="61c17a0ec72b05c7" providerId="LiveId" clId="{C3C1D7E0-EE96-4567-82F8-0076C1E33D75}" dt="2023-08-09T11:30:26.874" v="2860"/>
        <pc:sldMkLst>
          <pc:docMk/>
          <pc:sldMk cId="1482206971" sldId="262"/>
        </pc:sldMkLst>
      </pc:sldChg>
      <pc:sldChg chg="addSp delSp modSp new del mod modTransition modClrScheme modShow chgLayout">
        <pc:chgData name="Henrique Castro" userId="61c17a0ec72b05c7" providerId="LiveId" clId="{C3C1D7E0-EE96-4567-82F8-0076C1E33D75}" dt="2023-08-07T17:55:21.409" v="2365" actId="47"/>
        <pc:sldMkLst>
          <pc:docMk/>
          <pc:sldMk cId="3302539560" sldId="263"/>
        </pc:sldMkLst>
        <pc:spChg chg="del mod ord">
          <ac:chgData name="Henrique Castro" userId="61c17a0ec72b05c7" providerId="LiveId" clId="{C3C1D7E0-EE96-4567-82F8-0076C1E33D75}" dt="2023-08-06T18:50:31.911" v="800" actId="700"/>
          <ac:spMkLst>
            <pc:docMk/>
            <pc:sldMk cId="3302539560" sldId="263"/>
            <ac:spMk id="2" creationId="{728106BF-6278-240D-2DA2-20B3B4E96A5B}"/>
          </ac:spMkLst>
        </pc:spChg>
        <pc:spChg chg="del">
          <ac:chgData name="Henrique Castro" userId="61c17a0ec72b05c7" providerId="LiveId" clId="{C3C1D7E0-EE96-4567-82F8-0076C1E33D75}" dt="2023-08-06T18:50:31.911" v="800" actId="700"/>
          <ac:spMkLst>
            <pc:docMk/>
            <pc:sldMk cId="3302539560" sldId="263"/>
            <ac:spMk id="3" creationId="{8E7C85E1-A643-9971-6099-069194044262}"/>
          </ac:spMkLst>
        </pc:spChg>
        <pc:spChg chg="add mod ord">
          <ac:chgData name="Henrique Castro" userId="61c17a0ec72b05c7" providerId="LiveId" clId="{C3C1D7E0-EE96-4567-82F8-0076C1E33D75}" dt="2023-08-06T18:51:30.747" v="833" actId="115"/>
          <ac:spMkLst>
            <pc:docMk/>
            <pc:sldMk cId="3302539560" sldId="263"/>
            <ac:spMk id="4" creationId="{0A6DC60C-0942-1299-8C12-794373D206F9}"/>
          </ac:spMkLst>
        </pc:spChg>
        <pc:spChg chg="add mod">
          <ac:chgData name="Henrique Castro" userId="61c17a0ec72b05c7" providerId="LiveId" clId="{C3C1D7E0-EE96-4567-82F8-0076C1E33D75}" dt="2023-08-06T21:22:24.368" v="943" actId="1076"/>
          <ac:spMkLst>
            <pc:docMk/>
            <pc:sldMk cId="3302539560" sldId="263"/>
            <ac:spMk id="14" creationId="{090CC4BB-B638-6285-A379-A6359BB43F0B}"/>
          </ac:spMkLst>
        </pc:spChg>
        <pc:spChg chg="add mod">
          <ac:chgData name="Henrique Castro" userId="61c17a0ec72b05c7" providerId="LiveId" clId="{C3C1D7E0-EE96-4567-82F8-0076C1E33D75}" dt="2023-08-06T21:25:32.712" v="959" actId="1076"/>
          <ac:spMkLst>
            <pc:docMk/>
            <pc:sldMk cId="3302539560" sldId="263"/>
            <ac:spMk id="21" creationId="{A7FC628C-822F-0796-CF8D-9C70639196C3}"/>
          </ac:spMkLst>
        </pc:spChg>
        <pc:spChg chg="add del">
          <ac:chgData name="Henrique Castro" userId="61c17a0ec72b05c7" providerId="LiveId" clId="{C3C1D7E0-EE96-4567-82F8-0076C1E33D75}" dt="2023-08-06T21:28:13.345" v="961" actId="478"/>
          <ac:spMkLst>
            <pc:docMk/>
            <pc:sldMk cId="3302539560" sldId="263"/>
            <ac:spMk id="25" creationId="{B08317A3-FF47-B16D-D1FB-A351EBD160CF}"/>
          </ac:spMkLst>
        </pc:spChg>
        <pc:spChg chg="add del">
          <ac:chgData name="Henrique Castro" userId="61c17a0ec72b05c7" providerId="LiveId" clId="{C3C1D7E0-EE96-4567-82F8-0076C1E33D75}" dt="2023-08-06T21:28:42.085" v="963" actId="478"/>
          <ac:spMkLst>
            <pc:docMk/>
            <pc:sldMk cId="3302539560" sldId="263"/>
            <ac:spMk id="26" creationId="{7191B564-BC6C-0D0A-FE05-49524D020D45}"/>
          </ac:spMkLst>
        </pc:spChg>
        <pc:spChg chg="add mod">
          <ac:chgData name="Henrique Castro" userId="61c17a0ec72b05c7" providerId="LiveId" clId="{C3C1D7E0-EE96-4567-82F8-0076C1E33D75}" dt="2023-08-06T21:34:13.026" v="993" actId="1038"/>
          <ac:spMkLst>
            <pc:docMk/>
            <pc:sldMk cId="3302539560" sldId="263"/>
            <ac:spMk id="27" creationId="{4F91216B-0983-FD1A-B0E0-EFE282D2C2C9}"/>
          </ac:spMkLst>
        </pc:spChg>
        <pc:spChg chg="add mod">
          <ac:chgData name="Henrique Castro" userId="61c17a0ec72b05c7" providerId="LiveId" clId="{C3C1D7E0-EE96-4567-82F8-0076C1E33D75}" dt="2023-08-06T21:37:44.808" v="1002"/>
          <ac:spMkLst>
            <pc:docMk/>
            <pc:sldMk cId="3302539560" sldId="263"/>
            <ac:spMk id="33" creationId="{12CCF080-8F5E-E2B5-6E63-B7CD6BA469D6}"/>
          </ac:spMkLst>
        </pc:spChg>
        <pc:spChg chg="add mod">
          <ac:chgData name="Henrique Castro" userId="61c17a0ec72b05c7" providerId="LiveId" clId="{C3C1D7E0-EE96-4567-82F8-0076C1E33D75}" dt="2023-08-06T22:32:57.698" v="1013" actId="1076"/>
          <ac:spMkLst>
            <pc:docMk/>
            <pc:sldMk cId="3302539560" sldId="263"/>
            <ac:spMk id="37" creationId="{4E868DD0-4943-7D88-6DA3-E1D344814319}"/>
          </ac:spMkLst>
        </pc:spChg>
        <pc:spChg chg="add mod">
          <ac:chgData name="Henrique Castro" userId="61c17a0ec72b05c7" providerId="LiveId" clId="{C3C1D7E0-EE96-4567-82F8-0076C1E33D75}" dt="2023-08-06T22:45:46.535" v="1027" actId="113"/>
          <ac:spMkLst>
            <pc:docMk/>
            <pc:sldMk cId="3302539560" sldId="263"/>
            <ac:spMk id="44" creationId="{0235EC58-AC77-488D-A052-1340DFE941CE}"/>
          </ac:spMkLst>
        </pc:spChg>
        <pc:spChg chg="add mod">
          <ac:chgData name="Henrique Castro" userId="61c17a0ec72b05c7" providerId="LiveId" clId="{C3C1D7E0-EE96-4567-82F8-0076C1E33D75}" dt="2023-08-06T22:52:03.657" v="1094" actId="20577"/>
          <ac:spMkLst>
            <pc:docMk/>
            <pc:sldMk cId="3302539560" sldId="263"/>
            <ac:spMk id="51" creationId="{23EB3945-3028-39AD-1F04-6F2E7DCA6A11}"/>
          </ac:spMkLst>
        </pc:spChg>
        <pc:spChg chg="add mod">
          <ac:chgData name="Henrique Castro" userId="61c17a0ec72b05c7" providerId="LiveId" clId="{C3C1D7E0-EE96-4567-82F8-0076C1E33D75}" dt="2023-08-06T22:56:28.697" v="1130" actId="1036"/>
          <ac:spMkLst>
            <pc:docMk/>
            <pc:sldMk cId="3302539560" sldId="263"/>
            <ac:spMk id="55" creationId="{6D5D41BB-456C-0F5E-66F1-87560BC312D5}"/>
          </ac:spMkLst>
        </pc:spChg>
        <pc:graphicFrameChg chg="add del mod modGraphic">
          <ac:chgData name="Henrique Castro" userId="61c17a0ec72b05c7" providerId="LiveId" clId="{C3C1D7E0-EE96-4567-82F8-0076C1E33D75}" dt="2023-08-06T18:56:00.648" v="843" actId="1032"/>
          <ac:graphicFrameMkLst>
            <pc:docMk/>
            <pc:sldMk cId="3302539560" sldId="263"/>
            <ac:graphicFrameMk id="5" creationId="{185832A6-1ECB-5B60-55F7-0F25D1A63120}"/>
          </ac:graphicFrameMkLst>
        </pc:graphicFrameChg>
        <pc:graphicFrameChg chg="add del modGraphic">
          <ac:chgData name="Henrique Castro" userId="61c17a0ec72b05c7" providerId="LiveId" clId="{C3C1D7E0-EE96-4567-82F8-0076C1E33D75}" dt="2023-08-06T18:57:09.790" v="845" actId="478"/>
          <ac:graphicFrameMkLst>
            <pc:docMk/>
            <pc:sldMk cId="3302539560" sldId="263"/>
            <ac:graphicFrameMk id="6" creationId="{E54D2B14-BB0B-A9BF-29BB-2B70F982D38E}"/>
          </ac:graphicFrameMkLst>
        </pc:graphicFrameChg>
        <pc:graphicFrameChg chg="add del modGraphic">
          <ac:chgData name="Henrique Castro" userId="61c17a0ec72b05c7" providerId="LiveId" clId="{C3C1D7E0-EE96-4567-82F8-0076C1E33D75}" dt="2023-08-06T19:40:53.182" v="847" actId="1032"/>
          <ac:graphicFrameMkLst>
            <pc:docMk/>
            <pc:sldMk cId="3302539560" sldId="263"/>
            <ac:graphicFrameMk id="7" creationId="{3F6535CE-07D9-1494-BB4B-95D88BFE580E}"/>
          </ac:graphicFrameMkLst>
        </pc:graphicFrameChg>
        <pc:graphicFrameChg chg="add del mod modGraphic">
          <ac:chgData name="Henrique Castro" userId="61c17a0ec72b05c7" providerId="LiveId" clId="{C3C1D7E0-EE96-4567-82F8-0076C1E33D75}" dt="2023-08-06T19:46:44.463" v="862" actId="1032"/>
          <ac:graphicFrameMkLst>
            <pc:docMk/>
            <pc:sldMk cId="3302539560" sldId="263"/>
            <ac:graphicFrameMk id="8" creationId="{98280959-1E0F-308D-AAEA-2E4DE279E8E4}"/>
          </ac:graphicFrameMkLst>
        </pc:graphicFrameChg>
        <pc:graphicFrameChg chg="add mod modGraphic">
          <ac:chgData name="Henrique Castro" userId="61c17a0ec72b05c7" providerId="LiveId" clId="{C3C1D7E0-EE96-4567-82F8-0076C1E33D75}" dt="2023-08-06T21:11:44.644" v="923" actId="1076"/>
          <ac:graphicFrameMkLst>
            <pc:docMk/>
            <pc:sldMk cId="3302539560" sldId="263"/>
            <ac:graphicFrameMk id="12" creationId="{A5992D6A-50BB-583B-94FD-F57A64568E6B}"/>
          </ac:graphicFrameMkLst>
        </pc:graphicFrameChg>
        <pc:picChg chg="add del mod">
          <ac:chgData name="Henrique Castro" userId="61c17a0ec72b05c7" providerId="LiveId" clId="{C3C1D7E0-EE96-4567-82F8-0076C1E33D75}" dt="2023-08-06T19:46:43.901" v="861" actId="931"/>
          <ac:picMkLst>
            <pc:docMk/>
            <pc:sldMk cId="3302539560" sldId="263"/>
            <ac:picMk id="10" creationId="{AC46E5DC-6405-C7DD-2935-9249F77D55AE}"/>
          </ac:picMkLst>
        </pc:picChg>
        <pc:picChg chg="add del mod">
          <ac:chgData name="Henrique Castro" userId="61c17a0ec72b05c7" providerId="LiveId" clId="{C3C1D7E0-EE96-4567-82F8-0076C1E33D75}" dt="2023-08-06T19:46:48.469" v="864"/>
          <ac:picMkLst>
            <pc:docMk/>
            <pc:sldMk cId="3302539560" sldId="263"/>
            <ac:picMk id="11" creationId="{5B395A12-6B15-C583-EF5E-65D9851398B6}"/>
          </ac:picMkLst>
        </pc:picChg>
        <pc:picChg chg="add mod">
          <ac:chgData name="Henrique Castro" userId="61c17a0ec72b05c7" providerId="LiveId" clId="{C3C1D7E0-EE96-4567-82F8-0076C1E33D75}" dt="2023-08-06T21:23:31.293" v="947" actId="1076"/>
          <ac:picMkLst>
            <pc:docMk/>
            <pc:sldMk cId="3302539560" sldId="263"/>
            <ac:picMk id="20" creationId="{A6924A3A-5C99-4FC1-2B6F-BF818CD5644B}"/>
          </ac:picMkLst>
        </pc:picChg>
        <pc:picChg chg="add mod">
          <ac:chgData name="Henrique Castro" userId="61c17a0ec72b05c7" providerId="LiveId" clId="{C3C1D7E0-EE96-4567-82F8-0076C1E33D75}" dt="2023-08-06T21:36:20.728" v="999" actId="1076"/>
          <ac:picMkLst>
            <pc:docMk/>
            <pc:sldMk cId="3302539560" sldId="263"/>
            <ac:picMk id="32" creationId="{09493133-0228-EDCB-8316-5983430FA226}"/>
          </ac:picMkLst>
        </pc:picChg>
        <pc:picChg chg="add mod">
          <ac:chgData name="Henrique Castro" userId="61c17a0ec72b05c7" providerId="LiveId" clId="{C3C1D7E0-EE96-4567-82F8-0076C1E33D75}" dt="2023-08-06T21:39:35.412" v="1006" actId="1076"/>
          <ac:picMkLst>
            <pc:docMk/>
            <pc:sldMk cId="3302539560" sldId="263"/>
            <ac:picMk id="36" creationId="{3E658810-8092-1AB9-399B-D4996B6851D5}"/>
          </ac:picMkLst>
        </pc:picChg>
        <pc:picChg chg="add mod">
          <ac:chgData name="Henrique Castro" userId="61c17a0ec72b05c7" providerId="LiveId" clId="{C3C1D7E0-EE96-4567-82F8-0076C1E33D75}" dt="2023-08-06T22:43:00.692" v="1018" actId="1076"/>
          <ac:picMkLst>
            <pc:docMk/>
            <pc:sldMk cId="3302539560" sldId="263"/>
            <ac:picMk id="43" creationId="{4A4566B1-E0B0-41CC-E8DE-0B5ECC179512}"/>
          </ac:picMkLst>
        </pc:picChg>
        <pc:picChg chg="add mod">
          <ac:chgData name="Henrique Castro" userId="61c17a0ec72b05c7" providerId="LiveId" clId="{C3C1D7E0-EE96-4567-82F8-0076C1E33D75}" dt="2023-08-06T22:46:31.902" v="1031" actId="1076"/>
          <ac:picMkLst>
            <pc:docMk/>
            <pc:sldMk cId="3302539560" sldId="263"/>
            <ac:picMk id="50" creationId="{2E345CC5-4F3A-248A-1303-BC11EECA2B19}"/>
          </ac:picMkLst>
        </pc:picChg>
        <pc:picChg chg="add mod">
          <ac:chgData name="Henrique Castro" userId="61c17a0ec72b05c7" providerId="LiveId" clId="{C3C1D7E0-EE96-4567-82F8-0076C1E33D75}" dt="2023-08-06T22:53:00.409" v="1098" actId="1076"/>
          <ac:picMkLst>
            <pc:docMk/>
            <pc:sldMk cId="3302539560" sldId="263"/>
            <ac:picMk id="54" creationId="{3F61AC40-0CEC-0C19-869C-7EE1E3D2C19F}"/>
          </ac:picMkLst>
        </pc:picChg>
        <pc:picChg chg="add del mod">
          <ac:chgData name="Henrique Castro" userId="61c17a0ec72b05c7" providerId="LiveId" clId="{C3C1D7E0-EE96-4567-82F8-0076C1E33D75}" dt="2023-08-06T19:47:24.039" v="866" actId="478"/>
          <ac:picMkLst>
            <pc:docMk/>
            <pc:sldMk cId="3302539560" sldId="263"/>
            <ac:picMk id="1026" creationId="{C2BEC766-7573-8BF2-9827-64CBD04AC0AF}"/>
          </ac:picMkLst>
        </pc:picChg>
        <pc:picChg chg="add mod">
          <ac:chgData name="Henrique Castro" userId="61c17a0ec72b05c7" providerId="LiveId" clId="{C3C1D7E0-EE96-4567-82F8-0076C1E33D75}" dt="2023-08-06T21:30:23.254" v="969" actId="1076"/>
          <ac:picMkLst>
            <pc:docMk/>
            <pc:sldMk cId="3302539560" sldId="263"/>
            <ac:picMk id="1032" creationId="{EAA830A2-2079-AC18-78AE-181551C30D1B}"/>
          </ac:picMkLst>
        </pc:picChg>
        <pc:picChg chg="add mod">
          <ac:chgData name="Henrique Castro" userId="61c17a0ec72b05c7" providerId="LiveId" clId="{C3C1D7E0-EE96-4567-82F8-0076C1E33D75}" dt="2023-08-06T22:59:22.582" v="1135" actId="1076"/>
          <ac:picMkLst>
            <pc:docMk/>
            <pc:sldMk cId="3302539560" sldId="263"/>
            <ac:picMk id="1034" creationId="{D74B0E63-55C3-39EE-47F3-76E08F9D95C4}"/>
          </ac:picMkLst>
        </pc:picChg>
        <pc:cxnChg chg="add del mod">
          <ac:chgData name="Henrique Castro" userId="61c17a0ec72b05c7" providerId="LiveId" clId="{C3C1D7E0-EE96-4567-82F8-0076C1E33D75}" dt="2023-08-06T21:13:27.613" v="931" actId="11529"/>
          <ac:cxnSpMkLst>
            <pc:docMk/>
            <pc:sldMk cId="3302539560" sldId="263"/>
            <ac:cxnSpMk id="16" creationId="{BED447A2-F005-F760-6F3E-6D29699E6B38}"/>
          </ac:cxnSpMkLst>
        </pc:cxnChg>
        <pc:cxnChg chg="add mod">
          <ac:chgData name="Henrique Castro" userId="61c17a0ec72b05c7" providerId="LiveId" clId="{C3C1D7E0-EE96-4567-82F8-0076C1E33D75}" dt="2023-08-06T21:22:24.368" v="943" actId="1076"/>
          <ac:cxnSpMkLst>
            <pc:docMk/>
            <pc:sldMk cId="3302539560" sldId="263"/>
            <ac:cxnSpMk id="18" creationId="{07C30153-4FAF-6B13-00BC-FA119309253A}"/>
          </ac:cxnSpMkLst>
        </pc:cxnChg>
        <pc:cxnChg chg="add del mod">
          <ac:chgData name="Henrique Castro" userId="61c17a0ec72b05c7" providerId="LiveId" clId="{C3C1D7E0-EE96-4567-82F8-0076C1E33D75}" dt="2023-08-06T21:25:11.015" v="956" actId="478"/>
          <ac:cxnSpMkLst>
            <pc:docMk/>
            <pc:sldMk cId="3302539560" sldId="263"/>
            <ac:cxnSpMk id="22" creationId="{4932557B-85E4-DEC3-A2B3-3C84C4DC9B44}"/>
          </ac:cxnSpMkLst>
        </pc:cxnChg>
        <pc:cxnChg chg="add mod">
          <ac:chgData name="Henrique Castro" userId="61c17a0ec72b05c7" providerId="LiveId" clId="{C3C1D7E0-EE96-4567-82F8-0076C1E33D75}" dt="2023-08-06T21:25:32.712" v="959" actId="1076"/>
          <ac:cxnSpMkLst>
            <pc:docMk/>
            <pc:sldMk cId="3302539560" sldId="263"/>
            <ac:cxnSpMk id="24" creationId="{124A555D-513F-A71A-95DD-B809F64C946F}"/>
          </ac:cxnSpMkLst>
        </pc:cxnChg>
        <pc:cxnChg chg="add mod">
          <ac:chgData name="Henrique Castro" userId="61c17a0ec72b05c7" providerId="LiveId" clId="{C3C1D7E0-EE96-4567-82F8-0076C1E33D75}" dt="2023-08-06T21:34:13.026" v="993" actId="1038"/>
          <ac:cxnSpMkLst>
            <pc:docMk/>
            <pc:sldMk cId="3302539560" sldId="263"/>
            <ac:cxnSpMk id="29" creationId="{5EF6F434-C3A4-5B64-5952-A59A032C09A6}"/>
          </ac:cxnSpMkLst>
        </pc:cxnChg>
        <pc:cxnChg chg="add mod">
          <ac:chgData name="Henrique Castro" userId="61c17a0ec72b05c7" providerId="LiveId" clId="{C3C1D7E0-EE96-4567-82F8-0076C1E33D75}" dt="2023-08-06T21:36:57.542" v="1001" actId="1076"/>
          <ac:cxnSpMkLst>
            <pc:docMk/>
            <pc:sldMk cId="3302539560" sldId="263"/>
            <ac:cxnSpMk id="34" creationId="{C4E96719-8E7B-871F-4FF2-90D9D20D2550}"/>
          </ac:cxnSpMkLst>
        </pc:cxnChg>
        <pc:cxnChg chg="add mod">
          <ac:chgData name="Henrique Castro" userId="61c17a0ec72b05c7" providerId="LiveId" clId="{C3C1D7E0-EE96-4567-82F8-0076C1E33D75}" dt="2023-08-06T22:33:04.883" v="1014" actId="14100"/>
          <ac:cxnSpMkLst>
            <pc:docMk/>
            <pc:sldMk cId="3302539560" sldId="263"/>
            <ac:cxnSpMk id="38" creationId="{BBAD3C52-FEC3-2FBD-C849-786CBA9027B4}"/>
          </ac:cxnSpMkLst>
        </pc:cxnChg>
        <pc:cxnChg chg="add mod">
          <ac:chgData name="Henrique Castro" userId="61c17a0ec72b05c7" providerId="LiveId" clId="{C3C1D7E0-EE96-4567-82F8-0076C1E33D75}" dt="2023-08-06T22:45:27.935" v="1026" actId="1076"/>
          <ac:cxnSpMkLst>
            <pc:docMk/>
            <pc:sldMk cId="3302539560" sldId="263"/>
            <ac:cxnSpMk id="45" creationId="{1C11F2BF-A48D-E1E9-7D72-46FB47C9712C}"/>
          </ac:cxnSpMkLst>
        </pc:cxnChg>
        <pc:cxnChg chg="add mod">
          <ac:chgData name="Henrique Castro" userId="61c17a0ec72b05c7" providerId="LiveId" clId="{C3C1D7E0-EE96-4567-82F8-0076C1E33D75}" dt="2023-08-06T22:51:58.027" v="1087" actId="20577"/>
          <ac:cxnSpMkLst>
            <pc:docMk/>
            <pc:sldMk cId="3302539560" sldId="263"/>
            <ac:cxnSpMk id="52" creationId="{C27E8618-A640-EEA7-3F2C-EA87DAE1F2C4}"/>
          </ac:cxnSpMkLst>
        </pc:cxnChg>
        <pc:cxnChg chg="add mod">
          <ac:chgData name="Henrique Castro" userId="61c17a0ec72b05c7" providerId="LiveId" clId="{C3C1D7E0-EE96-4567-82F8-0076C1E33D75}" dt="2023-08-06T22:56:28.697" v="1130" actId="1036"/>
          <ac:cxnSpMkLst>
            <pc:docMk/>
            <pc:sldMk cId="3302539560" sldId="263"/>
            <ac:cxnSpMk id="56" creationId="{FF236842-54C1-5830-2D48-2542237405B2}"/>
          </ac:cxnSpMkLst>
        </pc:cxnChg>
      </pc:sldChg>
      <pc:sldChg chg="addSp delSp modSp add del modAnim">
        <pc:chgData name="Henrique Castro" userId="61c17a0ec72b05c7" providerId="LiveId" clId="{C3C1D7E0-EE96-4567-82F8-0076C1E33D75}" dt="2023-08-06T23:08:37.227" v="1141" actId="2696"/>
        <pc:sldMkLst>
          <pc:docMk/>
          <pc:sldMk cId="2722761026" sldId="264"/>
        </pc:sldMkLst>
        <pc:spChg chg="mod">
          <ac:chgData name="Henrique Castro" userId="61c17a0ec72b05c7" providerId="LiveId" clId="{C3C1D7E0-EE96-4567-82F8-0076C1E33D75}" dt="2023-08-06T23:06:54.287" v="1138" actId="27803"/>
          <ac:spMkLst>
            <pc:docMk/>
            <pc:sldMk cId="2722761026" sldId="264"/>
            <ac:spMk id="3" creationId="{BF7CDE11-FAF2-EF8E-DE91-C7F94F1E83AA}"/>
          </ac:spMkLst>
        </pc:spChg>
        <pc:spChg chg="mod">
          <ac:chgData name="Henrique Castro" userId="61c17a0ec72b05c7" providerId="LiveId" clId="{C3C1D7E0-EE96-4567-82F8-0076C1E33D75}" dt="2023-08-06T23:06:54.287" v="1138" actId="27803"/>
          <ac:spMkLst>
            <pc:docMk/>
            <pc:sldMk cId="2722761026" sldId="264"/>
            <ac:spMk id="5" creationId="{61E6C18F-B403-0762-42AE-46526FA9EB82}"/>
          </ac:spMkLst>
        </pc:spChg>
        <pc:spChg chg="mod">
          <ac:chgData name="Henrique Castro" userId="61c17a0ec72b05c7" providerId="LiveId" clId="{C3C1D7E0-EE96-4567-82F8-0076C1E33D75}" dt="2023-08-06T23:06:54.287" v="1138" actId="27803"/>
          <ac:spMkLst>
            <pc:docMk/>
            <pc:sldMk cId="2722761026" sldId="264"/>
            <ac:spMk id="6" creationId="{F1BD194C-BD49-5E42-66F0-3174D06E5634}"/>
          </ac:spMkLst>
        </pc:spChg>
        <pc:spChg chg="mod">
          <ac:chgData name="Henrique Castro" userId="61c17a0ec72b05c7" providerId="LiveId" clId="{C3C1D7E0-EE96-4567-82F8-0076C1E33D75}" dt="2023-08-06T23:06:54.287" v="1138" actId="27803"/>
          <ac:spMkLst>
            <pc:docMk/>
            <pc:sldMk cId="2722761026" sldId="264"/>
            <ac:spMk id="7" creationId="{697616ED-B3E5-AE23-BBF0-2788FC3934C3}"/>
          </ac:spMkLst>
        </pc:spChg>
        <pc:spChg chg="mod">
          <ac:chgData name="Henrique Castro" userId="61c17a0ec72b05c7" providerId="LiveId" clId="{C3C1D7E0-EE96-4567-82F8-0076C1E33D75}" dt="2023-08-06T23:06:54.287" v="1138" actId="27803"/>
          <ac:spMkLst>
            <pc:docMk/>
            <pc:sldMk cId="2722761026" sldId="264"/>
            <ac:spMk id="8" creationId="{49BB4E5A-CFC7-9DE4-522D-5BBFAF7EA327}"/>
          </ac:spMkLst>
        </pc:spChg>
        <pc:spChg chg="mod">
          <ac:chgData name="Henrique Castro" userId="61c17a0ec72b05c7" providerId="LiveId" clId="{C3C1D7E0-EE96-4567-82F8-0076C1E33D75}" dt="2023-08-06T23:06:54.287" v="1138" actId="27803"/>
          <ac:spMkLst>
            <pc:docMk/>
            <pc:sldMk cId="2722761026" sldId="264"/>
            <ac:spMk id="9" creationId="{EC6D730D-D7A9-07AD-BC75-49828D110E5D}"/>
          </ac:spMkLst>
        </pc:spChg>
        <pc:spChg chg="mod">
          <ac:chgData name="Henrique Castro" userId="61c17a0ec72b05c7" providerId="LiveId" clId="{C3C1D7E0-EE96-4567-82F8-0076C1E33D75}" dt="2023-08-06T23:06:54.287" v="1138" actId="27803"/>
          <ac:spMkLst>
            <pc:docMk/>
            <pc:sldMk cId="2722761026" sldId="264"/>
            <ac:spMk id="10" creationId="{BB4564F3-E0D0-FCFE-B2A4-6167958E9A3C}"/>
          </ac:spMkLst>
        </pc:spChg>
        <pc:spChg chg="mod">
          <ac:chgData name="Henrique Castro" userId="61c17a0ec72b05c7" providerId="LiveId" clId="{C3C1D7E0-EE96-4567-82F8-0076C1E33D75}" dt="2023-08-06T23:06:54.287" v="1138" actId="27803"/>
          <ac:spMkLst>
            <pc:docMk/>
            <pc:sldMk cId="2722761026" sldId="264"/>
            <ac:spMk id="11" creationId="{7F8EC9F2-4AA1-EA5D-DC18-F2CF22FEB68C}"/>
          </ac:spMkLst>
        </pc:spChg>
        <pc:spChg chg="mod">
          <ac:chgData name="Henrique Castro" userId="61c17a0ec72b05c7" providerId="LiveId" clId="{C3C1D7E0-EE96-4567-82F8-0076C1E33D75}" dt="2023-08-06T23:06:54.287" v="1138" actId="27803"/>
          <ac:spMkLst>
            <pc:docMk/>
            <pc:sldMk cId="2722761026" sldId="264"/>
            <ac:spMk id="13" creationId="{0A955F67-1851-6E8E-FE88-E7F9F70A1B15}"/>
          </ac:spMkLst>
        </pc:spChg>
        <pc:spChg chg="mod">
          <ac:chgData name="Henrique Castro" userId="61c17a0ec72b05c7" providerId="LiveId" clId="{C3C1D7E0-EE96-4567-82F8-0076C1E33D75}" dt="2023-08-06T23:06:46.957" v="1137" actId="27803"/>
          <ac:spMkLst>
            <pc:docMk/>
            <pc:sldMk cId="2722761026" sldId="264"/>
            <ac:spMk id="14" creationId="{090CC4BB-B638-6285-A379-A6359BB43F0B}"/>
          </ac:spMkLst>
        </pc:spChg>
        <pc:grpChg chg="add del mod">
          <ac:chgData name="Henrique Castro" userId="61c17a0ec72b05c7" providerId="LiveId" clId="{C3C1D7E0-EE96-4567-82F8-0076C1E33D75}" dt="2023-08-06T23:06:54.287" v="1138" actId="27803"/>
          <ac:grpSpMkLst>
            <pc:docMk/>
            <pc:sldMk cId="2722761026" sldId="264"/>
            <ac:grpSpMk id="2" creationId="{2105524D-8878-82A2-4EBE-719254A19646}"/>
          </ac:grpSpMkLst>
        </pc:grpChg>
        <pc:graphicFrameChg chg="mod">
          <ac:chgData name="Henrique Castro" userId="61c17a0ec72b05c7" providerId="LiveId" clId="{C3C1D7E0-EE96-4567-82F8-0076C1E33D75}" dt="2023-08-06T23:06:46.957" v="1137" actId="27803"/>
          <ac:graphicFrameMkLst>
            <pc:docMk/>
            <pc:sldMk cId="2722761026" sldId="264"/>
            <ac:graphicFrameMk id="12" creationId="{A5992D6A-50BB-583B-94FD-F57A64568E6B}"/>
          </ac:graphicFrameMkLst>
        </pc:graphicFrameChg>
        <pc:picChg chg="add del">
          <ac:chgData name="Henrique Castro" userId="61c17a0ec72b05c7" providerId="LiveId" clId="{C3C1D7E0-EE96-4567-82F8-0076C1E33D75}" dt="2023-08-06T23:06:54.287" v="1138" actId="27803"/>
          <ac:picMkLst>
            <pc:docMk/>
            <pc:sldMk cId="2722761026" sldId="264"/>
            <ac:picMk id="20" creationId="{A6924A3A-5C99-4FC1-2B6F-BF818CD5644B}"/>
          </ac:picMkLst>
        </pc:picChg>
      </pc:sldChg>
      <pc:sldChg chg="addSp delSp modSp add mod modAnim">
        <pc:chgData name="Henrique Castro" userId="61c17a0ec72b05c7" providerId="LiveId" clId="{C3C1D7E0-EE96-4567-82F8-0076C1E33D75}" dt="2023-08-07T17:18:05.047" v="2220"/>
        <pc:sldMkLst>
          <pc:docMk/>
          <pc:sldMk cId="3974697533" sldId="264"/>
        </pc:sldMkLst>
        <pc:spChg chg="mod topLvl">
          <ac:chgData name="Henrique Castro" userId="61c17a0ec72b05c7" providerId="LiveId" clId="{C3C1D7E0-EE96-4567-82F8-0076C1E33D75}" dt="2023-08-07T17:17:05.944" v="2215" actId="165"/>
          <ac:spMkLst>
            <pc:docMk/>
            <pc:sldMk cId="3974697533" sldId="264"/>
            <ac:spMk id="13" creationId="{EC8DBF66-7310-BE27-F093-D65DB3771D29}"/>
          </ac:spMkLst>
        </pc:spChg>
        <pc:spChg chg="mod">
          <ac:chgData name="Henrique Castro" userId="61c17a0ec72b05c7" providerId="LiveId" clId="{C3C1D7E0-EE96-4567-82F8-0076C1E33D75}" dt="2023-08-06T23:12:02.297" v="1160" actId="164"/>
          <ac:spMkLst>
            <pc:docMk/>
            <pc:sldMk cId="3974697533" sldId="264"/>
            <ac:spMk id="14" creationId="{090CC4BB-B638-6285-A379-A6359BB43F0B}"/>
          </ac:spMkLst>
        </pc:spChg>
        <pc:spChg chg="del mod topLvl">
          <ac:chgData name="Henrique Castro" userId="61c17a0ec72b05c7" providerId="LiveId" clId="{C3C1D7E0-EE96-4567-82F8-0076C1E33D75}" dt="2023-08-07T17:17:33.194" v="2217" actId="478"/>
          <ac:spMkLst>
            <pc:docMk/>
            <pc:sldMk cId="3974697533" sldId="264"/>
            <ac:spMk id="15" creationId="{171BB62F-B502-DB29-491F-C83D8FBA3026}"/>
          </ac:spMkLst>
        </pc:spChg>
        <pc:spChg chg="del mod topLvl">
          <ac:chgData name="Henrique Castro" userId="61c17a0ec72b05c7" providerId="LiveId" clId="{C3C1D7E0-EE96-4567-82F8-0076C1E33D75}" dt="2023-08-07T17:17:33.194" v="2217" actId="478"/>
          <ac:spMkLst>
            <pc:docMk/>
            <pc:sldMk cId="3974697533" sldId="264"/>
            <ac:spMk id="16" creationId="{BAD8A973-C3AC-E0A4-673F-A5885CDC24C5}"/>
          </ac:spMkLst>
        </pc:spChg>
        <pc:spChg chg="del mod topLvl">
          <ac:chgData name="Henrique Castro" userId="61c17a0ec72b05c7" providerId="LiveId" clId="{C3C1D7E0-EE96-4567-82F8-0076C1E33D75}" dt="2023-08-07T17:17:33.194" v="2217" actId="478"/>
          <ac:spMkLst>
            <pc:docMk/>
            <pc:sldMk cId="3974697533" sldId="264"/>
            <ac:spMk id="17" creationId="{D65A7CD7-E8C7-CD52-F99A-D30D7A68E6A7}"/>
          </ac:spMkLst>
        </pc:spChg>
        <pc:spChg chg="del mod topLvl">
          <ac:chgData name="Henrique Castro" userId="61c17a0ec72b05c7" providerId="LiveId" clId="{C3C1D7E0-EE96-4567-82F8-0076C1E33D75}" dt="2023-08-07T17:17:33.194" v="2217" actId="478"/>
          <ac:spMkLst>
            <pc:docMk/>
            <pc:sldMk cId="3974697533" sldId="264"/>
            <ac:spMk id="19" creationId="{FD3B3060-37CD-22EA-097F-518F32339CA6}"/>
          </ac:spMkLst>
        </pc:spChg>
        <pc:spChg chg="mod">
          <ac:chgData name="Henrique Castro" userId="61c17a0ec72b05c7" providerId="LiveId" clId="{C3C1D7E0-EE96-4567-82F8-0076C1E33D75}" dt="2023-08-06T23:12:29.577" v="1164" actId="164"/>
          <ac:spMkLst>
            <pc:docMk/>
            <pc:sldMk cId="3974697533" sldId="264"/>
            <ac:spMk id="21" creationId="{A7FC628C-822F-0796-CF8D-9C70639196C3}"/>
          </ac:spMkLst>
        </pc:spChg>
        <pc:spChg chg="del mod topLvl">
          <ac:chgData name="Henrique Castro" userId="61c17a0ec72b05c7" providerId="LiveId" clId="{C3C1D7E0-EE96-4567-82F8-0076C1E33D75}" dt="2023-08-07T17:17:33.194" v="2217" actId="478"/>
          <ac:spMkLst>
            <pc:docMk/>
            <pc:sldMk cId="3974697533" sldId="264"/>
            <ac:spMk id="22" creationId="{DE9B6BF2-9E68-1811-9789-E491252EA61B}"/>
          </ac:spMkLst>
        </pc:spChg>
        <pc:spChg chg="del mod topLvl">
          <ac:chgData name="Henrique Castro" userId="61c17a0ec72b05c7" providerId="LiveId" clId="{C3C1D7E0-EE96-4567-82F8-0076C1E33D75}" dt="2023-08-07T17:17:33.194" v="2217" actId="478"/>
          <ac:spMkLst>
            <pc:docMk/>
            <pc:sldMk cId="3974697533" sldId="264"/>
            <ac:spMk id="23" creationId="{5A81D64F-E613-7A71-BD44-A2A6F77B8029}"/>
          </ac:spMkLst>
        </pc:spChg>
        <pc:spChg chg="del mod topLvl">
          <ac:chgData name="Henrique Castro" userId="61c17a0ec72b05c7" providerId="LiveId" clId="{C3C1D7E0-EE96-4567-82F8-0076C1E33D75}" dt="2023-08-07T17:17:33.194" v="2217" actId="478"/>
          <ac:spMkLst>
            <pc:docMk/>
            <pc:sldMk cId="3974697533" sldId="264"/>
            <ac:spMk id="25" creationId="{3AB6FCEC-D352-01BA-1077-00A129166A64}"/>
          </ac:spMkLst>
        </pc:spChg>
        <pc:spChg chg="mod">
          <ac:chgData name="Henrique Castro" userId="61c17a0ec72b05c7" providerId="LiveId" clId="{C3C1D7E0-EE96-4567-82F8-0076C1E33D75}" dt="2023-08-06T23:12:08.212" v="1161" actId="164"/>
          <ac:spMkLst>
            <pc:docMk/>
            <pc:sldMk cId="3974697533" sldId="264"/>
            <ac:spMk id="27" creationId="{4F91216B-0983-FD1A-B0E0-EFE282D2C2C9}"/>
          </ac:spMkLst>
        </pc:spChg>
        <pc:spChg chg="mod">
          <ac:chgData name="Henrique Castro" userId="61c17a0ec72b05c7" providerId="LiveId" clId="{C3C1D7E0-EE96-4567-82F8-0076C1E33D75}" dt="2023-08-06T23:12:36.153" v="1165" actId="164"/>
          <ac:spMkLst>
            <pc:docMk/>
            <pc:sldMk cId="3974697533" sldId="264"/>
            <ac:spMk id="33" creationId="{12CCF080-8F5E-E2B5-6E63-B7CD6BA469D6}"/>
          </ac:spMkLst>
        </pc:spChg>
        <pc:spChg chg="mod">
          <ac:chgData name="Henrique Castro" userId="61c17a0ec72b05c7" providerId="LiveId" clId="{C3C1D7E0-EE96-4567-82F8-0076C1E33D75}" dt="2023-08-06T23:12:13.777" v="1162" actId="164"/>
          <ac:spMkLst>
            <pc:docMk/>
            <pc:sldMk cId="3974697533" sldId="264"/>
            <ac:spMk id="37" creationId="{4E868DD0-4943-7D88-6DA3-E1D344814319}"/>
          </ac:spMkLst>
        </pc:spChg>
        <pc:spChg chg="mod">
          <ac:chgData name="Henrique Castro" userId="61c17a0ec72b05c7" providerId="LiveId" clId="{C3C1D7E0-EE96-4567-82F8-0076C1E33D75}" dt="2023-08-06T23:12:41.627" v="1166" actId="164"/>
          <ac:spMkLst>
            <pc:docMk/>
            <pc:sldMk cId="3974697533" sldId="264"/>
            <ac:spMk id="44" creationId="{0235EC58-AC77-488D-A052-1340DFE941CE}"/>
          </ac:spMkLst>
        </pc:spChg>
        <pc:spChg chg="mod">
          <ac:chgData name="Henrique Castro" userId="61c17a0ec72b05c7" providerId="LiveId" clId="{C3C1D7E0-EE96-4567-82F8-0076C1E33D75}" dt="2023-08-06T23:12:19.882" v="1163" actId="164"/>
          <ac:spMkLst>
            <pc:docMk/>
            <pc:sldMk cId="3974697533" sldId="264"/>
            <ac:spMk id="51" creationId="{23EB3945-3028-39AD-1F04-6F2E7DCA6A11}"/>
          </ac:spMkLst>
        </pc:spChg>
        <pc:spChg chg="mod">
          <ac:chgData name="Henrique Castro" userId="61c17a0ec72b05c7" providerId="LiveId" clId="{C3C1D7E0-EE96-4567-82F8-0076C1E33D75}" dt="2023-08-06T23:12:47.482" v="1167" actId="164"/>
          <ac:spMkLst>
            <pc:docMk/>
            <pc:sldMk cId="3974697533" sldId="264"/>
            <ac:spMk id="55" creationId="{6D5D41BB-456C-0F5E-66F1-87560BC312D5}"/>
          </ac:spMkLst>
        </pc:spChg>
        <pc:grpChg chg="add mod">
          <ac:chgData name="Henrique Castro" userId="61c17a0ec72b05c7" providerId="LiveId" clId="{C3C1D7E0-EE96-4567-82F8-0076C1E33D75}" dt="2023-08-06T23:12:02.297" v="1160" actId="164"/>
          <ac:grpSpMkLst>
            <pc:docMk/>
            <pc:sldMk cId="3974697533" sldId="264"/>
            <ac:grpSpMk id="2" creationId="{28BAAE84-866D-66C8-676E-8DCEAD5D99CE}"/>
          </ac:grpSpMkLst>
        </pc:grpChg>
        <pc:grpChg chg="add del mod">
          <ac:chgData name="Henrique Castro" userId="61c17a0ec72b05c7" providerId="LiveId" clId="{C3C1D7E0-EE96-4567-82F8-0076C1E33D75}" dt="2023-08-07T17:13:27.525" v="2210" actId="478"/>
          <ac:grpSpMkLst>
            <pc:docMk/>
            <pc:sldMk cId="3974697533" sldId="264"/>
            <ac:grpSpMk id="3" creationId="{D216C8EF-B438-CA12-D645-A52DB87ED900}"/>
          </ac:grpSpMkLst>
        </pc:grpChg>
        <pc:grpChg chg="add del mod">
          <ac:chgData name="Henrique Castro" userId="61c17a0ec72b05c7" providerId="LiveId" clId="{C3C1D7E0-EE96-4567-82F8-0076C1E33D75}" dt="2023-08-07T17:13:27.525" v="2210" actId="478"/>
          <ac:grpSpMkLst>
            <pc:docMk/>
            <pc:sldMk cId="3974697533" sldId="264"/>
            <ac:grpSpMk id="5" creationId="{8DC29A57-FDA1-E9E1-BC74-A785486EA338}"/>
          </ac:grpSpMkLst>
        </pc:grpChg>
        <pc:grpChg chg="add del mod">
          <ac:chgData name="Henrique Castro" userId="61c17a0ec72b05c7" providerId="LiveId" clId="{C3C1D7E0-EE96-4567-82F8-0076C1E33D75}" dt="2023-08-07T17:13:27.525" v="2210" actId="478"/>
          <ac:grpSpMkLst>
            <pc:docMk/>
            <pc:sldMk cId="3974697533" sldId="264"/>
            <ac:grpSpMk id="6" creationId="{54CB4074-6744-C2FC-B3B8-9CBD6C5B6E73}"/>
          </ac:grpSpMkLst>
        </pc:grpChg>
        <pc:grpChg chg="add del mod">
          <ac:chgData name="Henrique Castro" userId="61c17a0ec72b05c7" providerId="LiveId" clId="{C3C1D7E0-EE96-4567-82F8-0076C1E33D75}" dt="2023-08-07T17:13:27.525" v="2210" actId="478"/>
          <ac:grpSpMkLst>
            <pc:docMk/>
            <pc:sldMk cId="3974697533" sldId="264"/>
            <ac:grpSpMk id="7" creationId="{FB74E345-C541-63DE-CBF4-B50E3CB9B4A9}"/>
          </ac:grpSpMkLst>
        </pc:grpChg>
        <pc:grpChg chg="add del mod">
          <ac:chgData name="Henrique Castro" userId="61c17a0ec72b05c7" providerId="LiveId" clId="{C3C1D7E0-EE96-4567-82F8-0076C1E33D75}" dt="2023-08-07T17:13:27.525" v="2210" actId="478"/>
          <ac:grpSpMkLst>
            <pc:docMk/>
            <pc:sldMk cId="3974697533" sldId="264"/>
            <ac:grpSpMk id="8" creationId="{D510CB9E-DBD7-91CB-3906-5681D70C4D91}"/>
          </ac:grpSpMkLst>
        </pc:grpChg>
        <pc:grpChg chg="add del mod">
          <ac:chgData name="Henrique Castro" userId="61c17a0ec72b05c7" providerId="LiveId" clId="{C3C1D7E0-EE96-4567-82F8-0076C1E33D75}" dt="2023-08-07T17:13:27.525" v="2210" actId="478"/>
          <ac:grpSpMkLst>
            <pc:docMk/>
            <pc:sldMk cId="3974697533" sldId="264"/>
            <ac:grpSpMk id="9" creationId="{BC96C2CE-304C-45BE-61F4-73EA36D73181}"/>
          </ac:grpSpMkLst>
        </pc:grpChg>
        <pc:grpChg chg="add del mod">
          <ac:chgData name="Henrique Castro" userId="61c17a0ec72b05c7" providerId="LiveId" clId="{C3C1D7E0-EE96-4567-82F8-0076C1E33D75}" dt="2023-08-07T17:13:27.525" v="2210" actId="478"/>
          <ac:grpSpMkLst>
            <pc:docMk/>
            <pc:sldMk cId="3974697533" sldId="264"/>
            <ac:grpSpMk id="10" creationId="{7364AB48-BD90-78E5-E777-3A9963D3C7CE}"/>
          </ac:grpSpMkLst>
        </pc:grpChg>
        <pc:grpChg chg="del mod">
          <ac:chgData name="Henrique Castro" userId="61c17a0ec72b05c7" providerId="LiveId" clId="{C3C1D7E0-EE96-4567-82F8-0076C1E33D75}" dt="2023-08-07T17:17:05.944" v="2215" actId="165"/>
          <ac:grpSpMkLst>
            <pc:docMk/>
            <pc:sldMk cId="3974697533" sldId="264"/>
            <ac:grpSpMk id="11" creationId="{CDB190D3-0678-AFC9-2E02-C5273B9815B0}"/>
          </ac:grpSpMkLst>
        </pc:grpChg>
        <pc:graphicFrameChg chg="del mod">
          <ac:chgData name="Henrique Castro" userId="61c17a0ec72b05c7" providerId="LiveId" clId="{C3C1D7E0-EE96-4567-82F8-0076C1E33D75}" dt="2023-08-07T17:16:26.267" v="2214" actId="18245"/>
          <ac:graphicFrameMkLst>
            <pc:docMk/>
            <pc:sldMk cId="3974697533" sldId="264"/>
            <ac:graphicFrameMk id="12" creationId="{A5992D6A-50BB-583B-94FD-F57A64568E6B}"/>
          </ac:graphicFrameMkLst>
        </pc:graphicFrameChg>
        <pc:picChg chg="mod">
          <ac:chgData name="Henrique Castro" userId="61c17a0ec72b05c7" providerId="LiveId" clId="{C3C1D7E0-EE96-4567-82F8-0076C1E33D75}" dt="2023-08-06T23:12:02.297" v="1160" actId="164"/>
          <ac:picMkLst>
            <pc:docMk/>
            <pc:sldMk cId="3974697533" sldId="264"/>
            <ac:picMk id="20" creationId="{A6924A3A-5C99-4FC1-2B6F-BF818CD5644B}"/>
          </ac:picMkLst>
        </pc:picChg>
        <pc:picChg chg="mod">
          <ac:chgData name="Henrique Castro" userId="61c17a0ec72b05c7" providerId="LiveId" clId="{C3C1D7E0-EE96-4567-82F8-0076C1E33D75}" dt="2023-08-06T23:12:08.212" v="1161" actId="164"/>
          <ac:picMkLst>
            <pc:docMk/>
            <pc:sldMk cId="3974697533" sldId="264"/>
            <ac:picMk id="32" creationId="{09493133-0228-EDCB-8316-5983430FA226}"/>
          </ac:picMkLst>
        </pc:picChg>
        <pc:picChg chg="mod">
          <ac:chgData name="Henrique Castro" userId="61c17a0ec72b05c7" providerId="LiveId" clId="{C3C1D7E0-EE96-4567-82F8-0076C1E33D75}" dt="2023-08-06T23:12:36.153" v="1165" actId="164"/>
          <ac:picMkLst>
            <pc:docMk/>
            <pc:sldMk cId="3974697533" sldId="264"/>
            <ac:picMk id="36" creationId="{3E658810-8092-1AB9-399B-D4996B6851D5}"/>
          </ac:picMkLst>
        </pc:picChg>
        <pc:picChg chg="mod">
          <ac:chgData name="Henrique Castro" userId="61c17a0ec72b05c7" providerId="LiveId" clId="{C3C1D7E0-EE96-4567-82F8-0076C1E33D75}" dt="2023-08-06T23:12:13.777" v="1162" actId="164"/>
          <ac:picMkLst>
            <pc:docMk/>
            <pc:sldMk cId="3974697533" sldId="264"/>
            <ac:picMk id="43" creationId="{4A4566B1-E0B0-41CC-E8DE-0B5ECC179512}"/>
          </ac:picMkLst>
        </pc:picChg>
        <pc:picChg chg="mod">
          <ac:chgData name="Henrique Castro" userId="61c17a0ec72b05c7" providerId="LiveId" clId="{C3C1D7E0-EE96-4567-82F8-0076C1E33D75}" dt="2023-08-06T23:12:41.627" v="1166" actId="164"/>
          <ac:picMkLst>
            <pc:docMk/>
            <pc:sldMk cId="3974697533" sldId="264"/>
            <ac:picMk id="50" creationId="{2E345CC5-4F3A-248A-1303-BC11EECA2B19}"/>
          </ac:picMkLst>
        </pc:picChg>
        <pc:picChg chg="mod">
          <ac:chgData name="Henrique Castro" userId="61c17a0ec72b05c7" providerId="LiveId" clId="{C3C1D7E0-EE96-4567-82F8-0076C1E33D75}" dt="2023-08-06T23:12:19.882" v="1163" actId="164"/>
          <ac:picMkLst>
            <pc:docMk/>
            <pc:sldMk cId="3974697533" sldId="264"/>
            <ac:picMk id="54" creationId="{3F61AC40-0CEC-0C19-869C-7EE1E3D2C19F}"/>
          </ac:picMkLst>
        </pc:picChg>
        <pc:picChg chg="mod">
          <ac:chgData name="Henrique Castro" userId="61c17a0ec72b05c7" providerId="LiveId" clId="{C3C1D7E0-EE96-4567-82F8-0076C1E33D75}" dt="2023-08-06T23:12:29.577" v="1164" actId="164"/>
          <ac:picMkLst>
            <pc:docMk/>
            <pc:sldMk cId="3974697533" sldId="264"/>
            <ac:picMk id="1032" creationId="{EAA830A2-2079-AC18-78AE-181551C30D1B}"/>
          </ac:picMkLst>
        </pc:picChg>
        <pc:picChg chg="mod">
          <ac:chgData name="Henrique Castro" userId="61c17a0ec72b05c7" providerId="LiveId" clId="{C3C1D7E0-EE96-4567-82F8-0076C1E33D75}" dt="2023-08-06T23:12:47.482" v="1167" actId="164"/>
          <ac:picMkLst>
            <pc:docMk/>
            <pc:sldMk cId="3974697533" sldId="264"/>
            <ac:picMk id="1034" creationId="{D74B0E63-55C3-39EE-47F3-76E08F9D95C4}"/>
          </ac:picMkLst>
        </pc:picChg>
        <pc:cxnChg chg="mod">
          <ac:chgData name="Henrique Castro" userId="61c17a0ec72b05c7" providerId="LiveId" clId="{C3C1D7E0-EE96-4567-82F8-0076C1E33D75}" dt="2023-08-06T23:12:02.297" v="1160" actId="164"/>
          <ac:cxnSpMkLst>
            <pc:docMk/>
            <pc:sldMk cId="3974697533" sldId="264"/>
            <ac:cxnSpMk id="18" creationId="{07C30153-4FAF-6B13-00BC-FA119309253A}"/>
          </ac:cxnSpMkLst>
        </pc:cxnChg>
        <pc:cxnChg chg="mod">
          <ac:chgData name="Henrique Castro" userId="61c17a0ec72b05c7" providerId="LiveId" clId="{C3C1D7E0-EE96-4567-82F8-0076C1E33D75}" dt="2023-08-06T23:12:29.577" v="1164" actId="164"/>
          <ac:cxnSpMkLst>
            <pc:docMk/>
            <pc:sldMk cId="3974697533" sldId="264"/>
            <ac:cxnSpMk id="24" creationId="{124A555D-513F-A71A-95DD-B809F64C946F}"/>
          </ac:cxnSpMkLst>
        </pc:cxnChg>
        <pc:cxnChg chg="mod">
          <ac:chgData name="Henrique Castro" userId="61c17a0ec72b05c7" providerId="LiveId" clId="{C3C1D7E0-EE96-4567-82F8-0076C1E33D75}" dt="2023-08-06T23:12:08.212" v="1161" actId="164"/>
          <ac:cxnSpMkLst>
            <pc:docMk/>
            <pc:sldMk cId="3974697533" sldId="264"/>
            <ac:cxnSpMk id="29" creationId="{5EF6F434-C3A4-5B64-5952-A59A032C09A6}"/>
          </ac:cxnSpMkLst>
        </pc:cxnChg>
        <pc:cxnChg chg="mod">
          <ac:chgData name="Henrique Castro" userId="61c17a0ec72b05c7" providerId="LiveId" clId="{C3C1D7E0-EE96-4567-82F8-0076C1E33D75}" dt="2023-08-06T23:12:36.153" v="1165" actId="164"/>
          <ac:cxnSpMkLst>
            <pc:docMk/>
            <pc:sldMk cId="3974697533" sldId="264"/>
            <ac:cxnSpMk id="34" creationId="{C4E96719-8E7B-871F-4FF2-90D9D20D2550}"/>
          </ac:cxnSpMkLst>
        </pc:cxnChg>
        <pc:cxnChg chg="mod">
          <ac:chgData name="Henrique Castro" userId="61c17a0ec72b05c7" providerId="LiveId" clId="{C3C1D7E0-EE96-4567-82F8-0076C1E33D75}" dt="2023-08-06T23:12:13.777" v="1162" actId="164"/>
          <ac:cxnSpMkLst>
            <pc:docMk/>
            <pc:sldMk cId="3974697533" sldId="264"/>
            <ac:cxnSpMk id="38" creationId="{BBAD3C52-FEC3-2FBD-C849-786CBA9027B4}"/>
          </ac:cxnSpMkLst>
        </pc:cxnChg>
        <pc:cxnChg chg="mod">
          <ac:chgData name="Henrique Castro" userId="61c17a0ec72b05c7" providerId="LiveId" clId="{C3C1D7E0-EE96-4567-82F8-0076C1E33D75}" dt="2023-08-06T23:12:41.627" v="1166" actId="164"/>
          <ac:cxnSpMkLst>
            <pc:docMk/>
            <pc:sldMk cId="3974697533" sldId="264"/>
            <ac:cxnSpMk id="45" creationId="{1C11F2BF-A48D-E1E9-7D72-46FB47C9712C}"/>
          </ac:cxnSpMkLst>
        </pc:cxnChg>
        <pc:cxnChg chg="mod">
          <ac:chgData name="Henrique Castro" userId="61c17a0ec72b05c7" providerId="LiveId" clId="{C3C1D7E0-EE96-4567-82F8-0076C1E33D75}" dt="2023-08-06T23:12:19.882" v="1163" actId="164"/>
          <ac:cxnSpMkLst>
            <pc:docMk/>
            <pc:sldMk cId="3974697533" sldId="264"/>
            <ac:cxnSpMk id="52" creationId="{C27E8618-A640-EEA7-3F2C-EA87DAE1F2C4}"/>
          </ac:cxnSpMkLst>
        </pc:cxnChg>
        <pc:cxnChg chg="mod">
          <ac:chgData name="Henrique Castro" userId="61c17a0ec72b05c7" providerId="LiveId" clId="{C3C1D7E0-EE96-4567-82F8-0076C1E33D75}" dt="2023-08-06T23:12:47.482" v="1167" actId="164"/>
          <ac:cxnSpMkLst>
            <pc:docMk/>
            <pc:sldMk cId="3974697533" sldId="264"/>
            <ac:cxnSpMk id="56" creationId="{FF236842-54C1-5830-2D48-2542237405B2}"/>
          </ac:cxnSpMkLst>
        </pc:cxnChg>
      </pc:sldChg>
      <pc:sldChg chg="addSp delSp modSp add mod modTransition modAnim">
        <pc:chgData name="Henrique Castro" userId="61c17a0ec72b05c7" providerId="LiveId" clId="{C3C1D7E0-EE96-4567-82F8-0076C1E33D75}" dt="2023-08-07T17:47:30.159" v="2348" actId="478"/>
        <pc:sldMkLst>
          <pc:docMk/>
          <pc:sldMk cId="2066350556" sldId="265"/>
        </pc:sldMkLst>
        <pc:spChg chg="mod topLvl">
          <ac:chgData name="Henrique Castro" userId="61c17a0ec72b05c7" providerId="LiveId" clId="{C3C1D7E0-EE96-4567-82F8-0076C1E33D75}" dt="2023-08-07T17:46:47.474" v="2342" actId="165"/>
          <ac:spMkLst>
            <pc:docMk/>
            <pc:sldMk cId="2066350556" sldId="265"/>
            <ac:spMk id="13" creationId="{74DB0767-C8A9-3C11-988A-A0E453A87E6A}"/>
          </ac:spMkLst>
        </pc:spChg>
        <pc:spChg chg="mod">
          <ac:chgData name="Henrique Castro" userId="61c17a0ec72b05c7" providerId="LiveId" clId="{C3C1D7E0-EE96-4567-82F8-0076C1E33D75}" dt="2023-08-06T23:42:55.019" v="1533" actId="113"/>
          <ac:spMkLst>
            <pc:docMk/>
            <pc:sldMk cId="2066350556" sldId="265"/>
            <ac:spMk id="16" creationId="{ED50C6FC-56FC-F599-91AC-137DA83E3EC1}"/>
          </ac:spMkLst>
        </pc:spChg>
        <pc:spChg chg="mod topLvl">
          <ac:chgData name="Henrique Castro" userId="61c17a0ec72b05c7" providerId="LiveId" clId="{C3C1D7E0-EE96-4567-82F8-0076C1E33D75}" dt="2023-08-07T17:46:47.474" v="2342" actId="165"/>
          <ac:spMkLst>
            <pc:docMk/>
            <pc:sldMk cId="2066350556" sldId="265"/>
            <ac:spMk id="19" creationId="{AF8082F8-36B7-ABDE-77A8-5357701BEB9E}"/>
          </ac:spMkLst>
        </pc:spChg>
        <pc:spChg chg="mod">
          <ac:chgData name="Henrique Castro" userId="61c17a0ec72b05c7" providerId="LiveId" clId="{C3C1D7E0-EE96-4567-82F8-0076C1E33D75}" dt="2023-08-06T23:33:03.069" v="1246" actId="1038"/>
          <ac:spMkLst>
            <pc:docMk/>
            <pc:sldMk cId="2066350556" sldId="265"/>
            <ac:spMk id="21" creationId="{A7FC628C-822F-0796-CF8D-9C70639196C3}"/>
          </ac:spMkLst>
        </pc:spChg>
        <pc:spChg chg="mod topLvl">
          <ac:chgData name="Henrique Castro" userId="61c17a0ec72b05c7" providerId="LiveId" clId="{C3C1D7E0-EE96-4567-82F8-0076C1E33D75}" dt="2023-08-07T17:46:47.474" v="2342" actId="165"/>
          <ac:spMkLst>
            <pc:docMk/>
            <pc:sldMk cId="2066350556" sldId="265"/>
            <ac:spMk id="22" creationId="{6A8BB959-220E-DFF4-1C78-053503546AE5}"/>
          </ac:spMkLst>
        </pc:spChg>
        <pc:spChg chg="mod topLvl">
          <ac:chgData name="Henrique Castro" userId="61c17a0ec72b05c7" providerId="LiveId" clId="{C3C1D7E0-EE96-4567-82F8-0076C1E33D75}" dt="2023-08-07T17:46:47.474" v="2342" actId="165"/>
          <ac:spMkLst>
            <pc:docMk/>
            <pc:sldMk cId="2066350556" sldId="265"/>
            <ac:spMk id="23" creationId="{E8807323-BEE7-A93C-91DE-E9C63CEBF489}"/>
          </ac:spMkLst>
        </pc:spChg>
        <pc:spChg chg="mod topLvl">
          <ac:chgData name="Henrique Castro" userId="61c17a0ec72b05c7" providerId="LiveId" clId="{C3C1D7E0-EE96-4567-82F8-0076C1E33D75}" dt="2023-08-07T17:46:47.474" v="2342" actId="165"/>
          <ac:spMkLst>
            <pc:docMk/>
            <pc:sldMk cId="2066350556" sldId="265"/>
            <ac:spMk id="25" creationId="{EB4A3A77-9FF8-C1E1-EB58-D9AF59912405}"/>
          </ac:spMkLst>
        </pc:spChg>
        <pc:spChg chg="mod topLvl">
          <ac:chgData name="Henrique Castro" userId="61c17a0ec72b05c7" providerId="LiveId" clId="{C3C1D7E0-EE96-4567-82F8-0076C1E33D75}" dt="2023-08-07T17:46:47.474" v="2342" actId="165"/>
          <ac:spMkLst>
            <pc:docMk/>
            <pc:sldMk cId="2066350556" sldId="265"/>
            <ac:spMk id="26" creationId="{9C5BA9F9-E498-57EA-DB0D-0FD00C040D2D}"/>
          </ac:spMkLst>
        </pc:spChg>
        <pc:spChg chg="mod">
          <ac:chgData name="Henrique Castro" userId="61c17a0ec72b05c7" providerId="LiveId" clId="{C3C1D7E0-EE96-4567-82F8-0076C1E33D75}" dt="2023-08-07T17:47:27.675" v="2347" actId="6549"/>
          <ac:spMkLst>
            <pc:docMk/>
            <pc:sldMk cId="2066350556" sldId="265"/>
            <ac:spMk id="31" creationId="{929E9727-0AE2-C651-97A2-09E07A2312D7}"/>
          </ac:spMkLst>
        </pc:spChg>
        <pc:spChg chg="mod topLvl">
          <ac:chgData name="Henrique Castro" userId="61c17a0ec72b05c7" providerId="LiveId" clId="{C3C1D7E0-EE96-4567-82F8-0076C1E33D75}" dt="2023-08-07T17:46:47.474" v="2342" actId="165"/>
          <ac:spMkLst>
            <pc:docMk/>
            <pc:sldMk cId="2066350556" sldId="265"/>
            <ac:spMk id="39" creationId="{9AF4B65A-A6BC-E686-5235-DF466B958726}"/>
          </ac:spMkLst>
        </pc:spChg>
        <pc:spChg chg="mod topLvl">
          <ac:chgData name="Henrique Castro" userId="61c17a0ec72b05c7" providerId="LiveId" clId="{C3C1D7E0-EE96-4567-82F8-0076C1E33D75}" dt="2023-08-07T17:46:47.474" v="2342" actId="165"/>
          <ac:spMkLst>
            <pc:docMk/>
            <pc:sldMk cId="2066350556" sldId="265"/>
            <ac:spMk id="40" creationId="{2DC771A6-CF9D-9194-0908-5F2109AF8293}"/>
          </ac:spMkLst>
        </pc:spChg>
        <pc:spChg chg="mod topLvl">
          <ac:chgData name="Henrique Castro" userId="61c17a0ec72b05c7" providerId="LiveId" clId="{C3C1D7E0-EE96-4567-82F8-0076C1E33D75}" dt="2023-08-07T17:46:47.474" v="2342" actId="165"/>
          <ac:spMkLst>
            <pc:docMk/>
            <pc:sldMk cId="2066350556" sldId="265"/>
            <ac:spMk id="41" creationId="{F3921048-4B98-F73D-AC6A-CC06E500F663}"/>
          </ac:spMkLst>
        </pc:spChg>
        <pc:spChg chg="del mod topLvl">
          <ac:chgData name="Henrique Castro" userId="61c17a0ec72b05c7" providerId="LiveId" clId="{C3C1D7E0-EE96-4567-82F8-0076C1E33D75}" dt="2023-08-07T17:47:26.425" v="2346" actId="478"/>
          <ac:spMkLst>
            <pc:docMk/>
            <pc:sldMk cId="2066350556" sldId="265"/>
            <ac:spMk id="42" creationId="{14E989C8-8836-8F86-4A68-3C940326A6E7}"/>
          </ac:spMkLst>
        </pc:spChg>
        <pc:spChg chg="mod">
          <ac:chgData name="Henrique Castro" userId="61c17a0ec72b05c7" providerId="LiveId" clId="{C3C1D7E0-EE96-4567-82F8-0076C1E33D75}" dt="2023-08-06T23:35:03.139" v="1456" actId="14100"/>
          <ac:spMkLst>
            <pc:docMk/>
            <pc:sldMk cId="2066350556" sldId="265"/>
            <ac:spMk id="44" creationId="{0235EC58-AC77-488D-A052-1340DFE941CE}"/>
          </ac:spMkLst>
        </pc:spChg>
        <pc:spChg chg="mod">
          <ac:chgData name="Henrique Castro" userId="61c17a0ec72b05c7" providerId="LiveId" clId="{C3C1D7E0-EE96-4567-82F8-0076C1E33D75}" dt="2023-08-06T23:48:20.814" v="1564" actId="1037"/>
          <ac:spMkLst>
            <pc:docMk/>
            <pc:sldMk cId="2066350556" sldId="265"/>
            <ac:spMk id="55" creationId="{6D5D41BB-456C-0F5E-66F1-87560BC312D5}"/>
          </ac:spMkLst>
        </pc:spChg>
        <pc:grpChg chg="mod">
          <ac:chgData name="Henrique Castro" userId="61c17a0ec72b05c7" providerId="LiveId" clId="{C3C1D7E0-EE96-4567-82F8-0076C1E33D75}" dt="2023-08-06T23:33:12.679" v="1256" actId="1037"/>
          <ac:grpSpMkLst>
            <pc:docMk/>
            <pc:sldMk cId="2066350556" sldId="265"/>
            <ac:grpSpMk id="2" creationId="{28BAAE84-866D-66C8-676E-8DCEAD5D99CE}"/>
          </ac:grpSpMkLst>
        </pc:grpChg>
        <pc:grpChg chg="mod">
          <ac:chgData name="Henrique Castro" userId="61c17a0ec72b05c7" providerId="LiveId" clId="{C3C1D7E0-EE96-4567-82F8-0076C1E33D75}" dt="2023-08-06T23:33:22.669" v="1280" actId="1037"/>
          <ac:grpSpMkLst>
            <pc:docMk/>
            <pc:sldMk cId="2066350556" sldId="265"/>
            <ac:grpSpMk id="3" creationId="{D216C8EF-B438-CA12-D645-A52DB87ED900}"/>
          </ac:grpSpMkLst>
        </pc:grpChg>
        <pc:grpChg chg="mod">
          <ac:chgData name="Henrique Castro" userId="61c17a0ec72b05c7" providerId="LiveId" clId="{C3C1D7E0-EE96-4567-82F8-0076C1E33D75}" dt="2023-08-06T23:33:53.175" v="1349" actId="1037"/>
          <ac:grpSpMkLst>
            <pc:docMk/>
            <pc:sldMk cId="2066350556" sldId="265"/>
            <ac:grpSpMk id="5" creationId="{8DC29A57-FDA1-E9E1-BC74-A785486EA338}"/>
          </ac:grpSpMkLst>
        </pc:grpChg>
        <pc:grpChg chg="mod">
          <ac:chgData name="Henrique Castro" userId="61c17a0ec72b05c7" providerId="LiveId" clId="{C3C1D7E0-EE96-4567-82F8-0076C1E33D75}" dt="2023-08-06T23:34:33.179" v="1426" actId="1037"/>
          <ac:grpSpMkLst>
            <pc:docMk/>
            <pc:sldMk cId="2066350556" sldId="265"/>
            <ac:grpSpMk id="6" creationId="{54CB4074-6744-C2FC-B3B8-9CBD6C5B6E73}"/>
          </ac:grpSpMkLst>
        </pc:grpChg>
        <pc:grpChg chg="mod">
          <ac:chgData name="Henrique Castro" userId="61c17a0ec72b05c7" providerId="LiveId" clId="{C3C1D7E0-EE96-4567-82F8-0076C1E33D75}" dt="2023-08-06T23:33:03.069" v="1246" actId="1038"/>
          <ac:grpSpMkLst>
            <pc:docMk/>
            <pc:sldMk cId="2066350556" sldId="265"/>
            <ac:grpSpMk id="7" creationId="{FB74E345-C541-63DE-CBF4-B50E3CB9B4A9}"/>
          </ac:grpSpMkLst>
        </pc:grpChg>
        <pc:grpChg chg="mod">
          <ac:chgData name="Henrique Castro" userId="61c17a0ec72b05c7" providerId="LiveId" clId="{C3C1D7E0-EE96-4567-82F8-0076C1E33D75}" dt="2023-08-06T23:33:40.161" v="1317" actId="1037"/>
          <ac:grpSpMkLst>
            <pc:docMk/>
            <pc:sldMk cId="2066350556" sldId="265"/>
            <ac:grpSpMk id="8" creationId="{D510CB9E-DBD7-91CB-3906-5681D70C4D91}"/>
          </ac:grpSpMkLst>
        </pc:grpChg>
        <pc:grpChg chg="mod">
          <ac:chgData name="Henrique Castro" userId="61c17a0ec72b05c7" providerId="LiveId" clId="{C3C1D7E0-EE96-4567-82F8-0076C1E33D75}" dt="2023-08-06T23:35:35.379" v="1505" actId="1038"/>
          <ac:grpSpMkLst>
            <pc:docMk/>
            <pc:sldMk cId="2066350556" sldId="265"/>
            <ac:grpSpMk id="9" creationId="{BC96C2CE-304C-45BE-61F4-73EA36D73181}"/>
          </ac:grpSpMkLst>
        </pc:grpChg>
        <pc:grpChg chg="mod">
          <ac:chgData name="Henrique Castro" userId="61c17a0ec72b05c7" providerId="LiveId" clId="{C3C1D7E0-EE96-4567-82F8-0076C1E33D75}" dt="2023-08-06T23:48:20.814" v="1564" actId="1037"/>
          <ac:grpSpMkLst>
            <pc:docMk/>
            <pc:sldMk cId="2066350556" sldId="265"/>
            <ac:grpSpMk id="10" creationId="{7364AB48-BD90-78E5-E777-3A9963D3C7CE}"/>
          </ac:grpSpMkLst>
        </pc:grpChg>
        <pc:grpChg chg="del mod">
          <ac:chgData name="Henrique Castro" userId="61c17a0ec72b05c7" providerId="LiveId" clId="{C3C1D7E0-EE96-4567-82F8-0076C1E33D75}" dt="2023-08-07T17:46:47.474" v="2342" actId="165"/>
          <ac:grpSpMkLst>
            <pc:docMk/>
            <pc:sldMk cId="2066350556" sldId="265"/>
            <ac:grpSpMk id="11" creationId="{02942FFD-1050-E349-FBC8-BE8FA3ADB00E}"/>
          </ac:grpSpMkLst>
        </pc:grpChg>
        <pc:grpChg chg="add mod">
          <ac:chgData name="Henrique Castro" userId="61c17a0ec72b05c7" providerId="LiveId" clId="{C3C1D7E0-EE96-4567-82F8-0076C1E33D75}" dt="2023-08-06T23:50:01.719" v="1577" actId="164"/>
          <ac:grpSpMkLst>
            <pc:docMk/>
            <pc:sldMk cId="2066350556" sldId="265"/>
            <ac:grpSpMk id="15" creationId="{6C0F2890-1623-7789-7EE7-575C3021177D}"/>
          </ac:grpSpMkLst>
        </pc:grpChg>
        <pc:grpChg chg="add mod">
          <ac:chgData name="Henrique Castro" userId="61c17a0ec72b05c7" providerId="LiveId" clId="{C3C1D7E0-EE96-4567-82F8-0076C1E33D75}" dt="2023-08-06T23:49:56.479" v="1576" actId="164"/>
          <ac:grpSpMkLst>
            <pc:docMk/>
            <pc:sldMk cId="2066350556" sldId="265"/>
            <ac:grpSpMk id="30" creationId="{BD8B10A8-11B8-0781-F19D-6EF47DBD60F1}"/>
          </ac:grpSpMkLst>
        </pc:grpChg>
        <pc:grpChg chg="add del mod">
          <ac:chgData name="Henrique Castro" userId="61c17a0ec72b05c7" providerId="LiveId" clId="{C3C1D7E0-EE96-4567-82F8-0076C1E33D75}" dt="2023-08-07T17:47:30.159" v="2348" actId="478"/>
          <ac:grpSpMkLst>
            <pc:docMk/>
            <pc:sldMk cId="2066350556" sldId="265"/>
            <ac:grpSpMk id="49" creationId="{4CCBA01C-A4B1-7BE2-2ECC-441509C8F84C}"/>
          </ac:grpSpMkLst>
        </pc:grpChg>
        <pc:grpChg chg="add mod">
          <ac:chgData name="Henrique Castro" userId="61c17a0ec72b05c7" providerId="LiveId" clId="{C3C1D7E0-EE96-4567-82F8-0076C1E33D75}" dt="2023-08-06T23:50:01.719" v="1577" actId="164"/>
          <ac:grpSpMkLst>
            <pc:docMk/>
            <pc:sldMk cId="2066350556" sldId="265"/>
            <ac:grpSpMk id="53" creationId="{BF43EFF8-90CF-6F2B-56BB-018D5612AC26}"/>
          </ac:grpSpMkLst>
        </pc:grpChg>
        <pc:graphicFrameChg chg="del mod">
          <ac:chgData name="Henrique Castro" userId="61c17a0ec72b05c7" providerId="LiveId" clId="{C3C1D7E0-EE96-4567-82F8-0076C1E33D75}" dt="2023-08-07T17:45:31.578" v="2338" actId="18245"/>
          <ac:graphicFrameMkLst>
            <pc:docMk/>
            <pc:sldMk cId="2066350556" sldId="265"/>
            <ac:graphicFrameMk id="12" creationId="{A5992D6A-50BB-583B-94FD-F57A64568E6B}"/>
          </ac:graphicFrameMkLst>
        </pc:graphicFrameChg>
        <pc:picChg chg="del mod">
          <ac:chgData name="Henrique Castro" userId="61c17a0ec72b05c7" providerId="LiveId" clId="{C3C1D7E0-EE96-4567-82F8-0076C1E33D75}" dt="2023-08-06T23:42:17.489" v="1531" actId="478"/>
          <ac:picMkLst>
            <pc:docMk/>
            <pc:sldMk cId="2066350556" sldId="265"/>
            <ac:picMk id="19" creationId="{70D5EBDD-CFB5-AE2C-CF0D-003FF9981D79}"/>
          </ac:picMkLst>
        </pc:picChg>
        <pc:picChg chg="add mod">
          <ac:chgData name="Henrique Castro" userId="61c17a0ec72b05c7" providerId="LiveId" clId="{C3C1D7E0-EE96-4567-82F8-0076C1E33D75}" dt="2023-08-06T23:50:01.719" v="1577" actId="164"/>
          <ac:picMkLst>
            <pc:docMk/>
            <pc:sldMk cId="2066350556" sldId="265"/>
            <ac:picMk id="28" creationId="{B2AE9FB0-EEF1-EB2F-75AB-1BCBD99C00FD}"/>
          </ac:picMkLst>
        </pc:picChg>
        <pc:picChg chg="del mod">
          <ac:chgData name="Henrique Castro" userId="61c17a0ec72b05c7" providerId="LiveId" clId="{C3C1D7E0-EE96-4567-82F8-0076C1E33D75}" dt="2023-08-06T23:47:08.043" v="1540" actId="478"/>
          <ac:picMkLst>
            <pc:docMk/>
            <pc:sldMk cId="2066350556" sldId="265"/>
            <ac:picMk id="39" creationId="{833BEE22-2088-C9FC-F7AA-E26E45E6C36A}"/>
          </ac:picMkLst>
        </pc:picChg>
        <pc:picChg chg="add mod modCrop">
          <ac:chgData name="Henrique Castro" userId="61c17a0ec72b05c7" providerId="LiveId" clId="{C3C1D7E0-EE96-4567-82F8-0076C1E33D75}" dt="2023-08-06T23:49:56.479" v="1576" actId="164"/>
          <ac:picMkLst>
            <pc:docMk/>
            <pc:sldMk cId="2066350556" sldId="265"/>
            <ac:picMk id="48" creationId="{7E6B0B33-B0EF-7A88-9265-3497B3548924}"/>
          </ac:picMkLst>
        </pc:picChg>
        <pc:picChg chg="mod">
          <ac:chgData name="Henrique Castro" userId="61c17a0ec72b05c7" providerId="LiveId" clId="{C3C1D7E0-EE96-4567-82F8-0076C1E33D75}" dt="2023-08-06T23:35:16.659" v="1490" actId="1037"/>
          <ac:picMkLst>
            <pc:docMk/>
            <pc:sldMk cId="2066350556" sldId="265"/>
            <ac:picMk id="50" creationId="{2E345CC5-4F3A-248A-1303-BC11EECA2B19}"/>
          </ac:picMkLst>
        </pc:picChg>
        <pc:picChg chg="mod">
          <ac:chgData name="Henrique Castro" userId="61c17a0ec72b05c7" providerId="LiveId" clId="{C3C1D7E0-EE96-4567-82F8-0076C1E33D75}" dt="2023-08-06T23:33:03.069" v="1246" actId="1038"/>
          <ac:picMkLst>
            <pc:docMk/>
            <pc:sldMk cId="2066350556" sldId="265"/>
            <ac:picMk id="1032" creationId="{EAA830A2-2079-AC18-78AE-181551C30D1B}"/>
          </ac:picMkLst>
        </pc:picChg>
        <pc:picChg chg="mod">
          <ac:chgData name="Henrique Castro" userId="61c17a0ec72b05c7" providerId="LiveId" clId="{C3C1D7E0-EE96-4567-82F8-0076C1E33D75}" dt="2023-08-06T23:48:20.814" v="1564" actId="1037"/>
          <ac:picMkLst>
            <pc:docMk/>
            <pc:sldMk cId="2066350556" sldId="265"/>
            <ac:picMk id="1034" creationId="{D74B0E63-55C3-39EE-47F3-76E08F9D95C4}"/>
          </ac:picMkLst>
        </pc:picChg>
        <pc:cxnChg chg="mod">
          <ac:chgData name="Henrique Castro" userId="61c17a0ec72b05c7" providerId="LiveId" clId="{C3C1D7E0-EE96-4567-82F8-0076C1E33D75}" dt="2023-08-06T23:42:55.019" v="1533" actId="113"/>
          <ac:cxnSpMkLst>
            <pc:docMk/>
            <pc:sldMk cId="2066350556" sldId="265"/>
            <ac:cxnSpMk id="17" creationId="{F8222F9A-A87F-3202-1D63-652AC3E046E7}"/>
          </ac:cxnSpMkLst>
        </pc:cxnChg>
        <pc:cxnChg chg="mod">
          <ac:chgData name="Henrique Castro" userId="61c17a0ec72b05c7" providerId="LiveId" clId="{C3C1D7E0-EE96-4567-82F8-0076C1E33D75}" dt="2023-08-06T23:33:03.069" v="1246" actId="1038"/>
          <ac:cxnSpMkLst>
            <pc:docMk/>
            <pc:sldMk cId="2066350556" sldId="265"/>
            <ac:cxnSpMk id="24" creationId="{124A555D-513F-A71A-95DD-B809F64C946F}"/>
          </ac:cxnSpMkLst>
        </pc:cxnChg>
        <pc:cxnChg chg="mod">
          <ac:chgData name="Henrique Castro" userId="61c17a0ec72b05c7" providerId="LiveId" clId="{C3C1D7E0-EE96-4567-82F8-0076C1E33D75}" dt="2023-08-07T17:47:30.159" v="2348" actId="478"/>
          <ac:cxnSpMkLst>
            <pc:docMk/>
            <pc:sldMk cId="2066350556" sldId="265"/>
            <ac:cxnSpMk id="35" creationId="{B1A034B5-762E-5375-8671-8792403854E2}"/>
          </ac:cxnSpMkLst>
        </pc:cxnChg>
        <pc:cxnChg chg="mod">
          <ac:chgData name="Henrique Castro" userId="61c17a0ec72b05c7" providerId="LiveId" clId="{C3C1D7E0-EE96-4567-82F8-0076C1E33D75}" dt="2023-08-06T23:35:24.449" v="1491" actId="14100"/>
          <ac:cxnSpMkLst>
            <pc:docMk/>
            <pc:sldMk cId="2066350556" sldId="265"/>
            <ac:cxnSpMk id="45" creationId="{1C11F2BF-A48D-E1E9-7D72-46FB47C9712C}"/>
          </ac:cxnSpMkLst>
        </pc:cxnChg>
        <pc:cxnChg chg="mod">
          <ac:chgData name="Henrique Castro" userId="61c17a0ec72b05c7" providerId="LiveId" clId="{C3C1D7E0-EE96-4567-82F8-0076C1E33D75}" dt="2023-08-06T23:48:20.814" v="1564" actId="1037"/>
          <ac:cxnSpMkLst>
            <pc:docMk/>
            <pc:sldMk cId="2066350556" sldId="265"/>
            <ac:cxnSpMk id="56" creationId="{FF236842-54C1-5830-2D48-2542237405B2}"/>
          </ac:cxnSpMkLst>
        </pc:cxnChg>
      </pc:sldChg>
      <pc:sldChg chg="add del">
        <pc:chgData name="Henrique Castro" userId="61c17a0ec72b05c7" providerId="LiveId" clId="{C3C1D7E0-EE96-4567-82F8-0076C1E33D75}" dt="2023-08-07T17:55:11.923" v="2364" actId="47"/>
        <pc:sldMkLst>
          <pc:docMk/>
          <pc:sldMk cId="1837131747" sldId="266"/>
        </pc:sldMkLst>
      </pc:sldChg>
      <pc:sldChg chg="addSp delSp modSp new mod ord modTransition modClrScheme chgLayout">
        <pc:chgData name="Henrique Castro" userId="61c17a0ec72b05c7" providerId="LiveId" clId="{C3C1D7E0-EE96-4567-82F8-0076C1E33D75}" dt="2023-08-07T17:21:51.740" v="2244"/>
        <pc:sldMkLst>
          <pc:docMk/>
          <pc:sldMk cId="4257152119" sldId="267"/>
        </pc:sldMkLst>
        <pc:spChg chg="del">
          <ac:chgData name="Henrique Castro" userId="61c17a0ec72b05c7" providerId="LiveId" clId="{C3C1D7E0-EE96-4567-82F8-0076C1E33D75}" dt="2023-08-07T10:58:16.051" v="1613" actId="700"/>
          <ac:spMkLst>
            <pc:docMk/>
            <pc:sldMk cId="4257152119" sldId="267"/>
            <ac:spMk id="2" creationId="{61B45A00-40E6-3848-85BD-771E438E44CB}"/>
          </ac:spMkLst>
        </pc:spChg>
        <pc:spChg chg="add mod">
          <ac:chgData name="Henrique Castro" userId="61c17a0ec72b05c7" providerId="LiveId" clId="{C3C1D7E0-EE96-4567-82F8-0076C1E33D75}" dt="2023-08-07T11:07:56.783" v="1638" actId="1076"/>
          <ac:spMkLst>
            <pc:docMk/>
            <pc:sldMk cId="4257152119" sldId="267"/>
            <ac:spMk id="4" creationId="{71C9C2D3-4B15-3E81-D324-11C88E523BEB}"/>
          </ac:spMkLst>
        </pc:spChg>
        <pc:picChg chg="add mod">
          <ac:chgData name="Henrique Castro" userId="61c17a0ec72b05c7" providerId="LiveId" clId="{C3C1D7E0-EE96-4567-82F8-0076C1E33D75}" dt="2023-08-07T11:08:07.359" v="1643" actId="1440"/>
          <ac:picMkLst>
            <pc:docMk/>
            <pc:sldMk cId="4257152119" sldId="267"/>
            <ac:picMk id="6" creationId="{3A0A19C4-B6D7-8036-8BCA-E8141DD3875A}"/>
          </ac:picMkLst>
        </pc:picChg>
        <pc:picChg chg="add mod">
          <ac:chgData name="Henrique Castro" userId="61c17a0ec72b05c7" providerId="LiveId" clId="{C3C1D7E0-EE96-4567-82F8-0076C1E33D75}" dt="2023-08-07T11:07:56.783" v="1638" actId="1076"/>
          <ac:picMkLst>
            <pc:docMk/>
            <pc:sldMk cId="4257152119" sldId="267"/>
            <ac:picMk id="1026" creationId="{688DD134-C422-FA0E-9601-CEFEBF6BB17E}"/>
          </ac:picMkLst>
        </pc:picChg>
        <pc:picChg chg="add mod">
          <ac:chgData name="Henrique Castro" userId="61c17a0ec72b05c7" providerId="LiveId" clId="{C3C1D7E0-EE96-4567-82F8-0076C1E33D75}" dt="2023-08-07T11:04:13.545" v="1637" actId="1076"/>
          <ac:picMkLst>
            <pc:docMk/>
            <pc:sldMk cId="4257152119" sldId="267"/>
            <ac:picMk id="1028" creationId="{C1ED7F8D-B512-BFBD-7BBC-CD70A741345C}"/>
          </ac:picMkLst>
        </pc:picChg>
      </pc:sldChg>
      <pc:sldChg chg="addSp delSp modSp new mod ord modTransition">
        <pc:chgData name="Henrique Castro" userId="61c17a0ec72b05c7" providerId="LiveId" clId="{C3C1D7E0-EE96-4567-82F8-0076C1E33D75}" dt="2023-08-07T17:23:02.684" v="2248"/>
        <pc:sldMkLst>
          <pc:docMk/>
          <pc:sldMk cId="1241337305" sldId="268"/>
        </pc:sldMkLst>
        <pc:spChg chg="add mod">
          <ac:chgData name="Henrique Castro" userId="61c17a0ec72b05c7" providerId="LiveId" clId="{C3C1D7E0-EE96-4567-82F8-0076C1E33D75}" dt="2023-08-07T11:32:19.705" v="1666" actId="1076"/>
          <ac:spMkLst>
            <pc:docMk/>
            <pc:sldMk cId="1241337305" sldId="268"/>
            <ac:spMk id="3" creationId="{59BE5C04-6E61-C893-0428-2398611004E8}"/>
          </ac:spMkLst>
        </pc:spChg>
        <pc:picChg chg="add del mod">
          <ac:chgData name="Henrique Castro" userId="61c17a0ec72b05c7" providerId="LiveId" clId="{C3C1D7E0-EE96-4567-82F8-0076C1E33D75}" dt="2023-08-07T11:33:31.635" v="1672" actId="478"/>
          <ac:picMkLst>
            <pc:docMk/>
            <pc:sldMk cId="1241337305" sldId="268"/>
            <ac:picMk id="5" creationId="{F466A7B4-02D2-13C3-ACAE-9F9958BE2618}"/>
          </ac:picMkLst>
        </pc:picChg>
        <pc:picChg chg="add mod">
          <ac:chgData name="Henrique Castro" userId="61c17a0ec72b05c7" providerId="LiveId" clId="{C3C1D7E0-EE96-4567-82F8-0076C1E33D75}" dt="2023-08-07T11:33:46.005" v="1677" actId="1440"/>
          <ac:picMkLst>
            <pc:docMk/>
            <pc:sldMk cId="1241337305" sldId="268"/>
            <ac:picMk id="7" creationId="{B53997DB-0A19-FD84-BDDF-7CF4BF5B9CD0}"/>
          </ac:picMkLst>
        </pc:picChg>
        <pc:picChg chg="add mod">
          <ac:chgData name="Henrique Castro" userId="61c17a0ec72b05c7" providerId="LiveId" clId="{C3C1D7E0-EE96-4567-82F8-0076C1E33D75}" dt="2023-08-07T11:32:19.705" v="1666" actId="1076"/>
          <ac:picMkLst>
            <pc:docMk/>
            <pc:sldMk cId="1241337305" sldId="268"/>
            <ac:picMk id="2050" creationId="{EB7C4EAF-2CB7-AE7E-4929-C20D3F0DBF88}"/>
          </ac:picMkLst>
        </pc:picChg>
        <pc:picChg chg="add mod">
          <ac:chgData name="Henrique Castro" userId="61c17a0ec72b05c7" providerId="LiveId" clId="{C3C1D7E0-EE96-4567-82F8-0076C1E33D75}" dt="2023-08-07T11:12:05.500" v="1659" actId="1440"/>
          <ac:picMkLst>
            <pc:docMk/>
            <pc:sldMk cId="1241337305" sldId="268"/>
            <ac:picMk id="2052" creationId="{E1EC22C0-ED7E-52EA-DD06-434BC63ECFF1}"/>
          </ac:picMkLst>
        </pc:picChg>
      </pc:sldChg>
      <pc:sldChg chg="addSp delSp modSp new mod ord modTransition modAnim">
        <pc:chgData name="Henrique Castro" userId="61c17a0ec72b05c7" providerId="LiveId" clId="{C3C1D7E0-EE96-4567-82F8-0076C1E33D75}" dt="2023-08-07T17:38:05.473" v="2328"/>
        <pc:sldMkLst>
          <pc:docMk/>
          <pc:sldMk cId="1110982673" sldId="269"/>
        </pc:sldMkLst>
        <pc:spChg chg="add mod">
          <ac:chgData name="Henrique Castro" userId="61c17a0ec72b05c7" providerId="LiveId" clId="{C3C1D7E0-EE96-4567-82F8-0076C1E33D75}" dt="2023-08-07T12:13:00.072" v="1711" actId="1076"/>
          <ac:spMkLst>
            <pc:docMk/>
            <pc:sldMk cId="1110982673" sldId="269"/>
            <ac:spMk id="3" creationId="{A029C685-B097-0554-1933-188011AC92E2}"/>
          </ac:spMkLst>
        </pc:spChg>
        <pc:spChg chg="add mod">
          <ac:chgData name="Henrique Castro" userId="61c17a0ec72b05c7" providerId="LiveId" clId="{C3C1D7E0-EE96-4567-82F8-0076C1E33D75}" dt="2023-08-07T12:52:40.637" v="1781" actId="1076"/>
          <ac:spMkLst>
            <pc:docMk/>
            <pc:sldMk cId="1110982673" sldId="269"/>
            <ac:spMk id="6" creationId="{1947D651-A205-8514-2583-ED647AFEF913}"/>
          </ac:spMkLst>
        </pc:spChg>
        <pc:spChg chg="add mod">
          <ac:chgData name="Henrique Castro" userId="61c17a0ec72b05c7" providerId="LiveId" clId="{C3C1D7E0-EE96-4567-82F8-0076C1E33D75}" dt="2023-08-07T12:54:15.327" v="1803" actId="1076"/>
          <ac:spMkLst>
            <pc:docMk/>
            <pc:sldMk cId="1110982673" sldId="269"/>
            <ac:spMk id="9" creationId="{CF5452FE-79B4-98EA-5BAE-53DCFF65E899}"/>
          </ac:spMkLst>
        </pc:spChg>
        <pc:picChg chg="add mod">
          <ac:chgData name="Henrique Castro" userId="61c17a0ec72b05c7" providerId="LiveId" clId="{C3C1D7E0-EE96-4567-82F8-0076C1E33D75}" dt="2023-08-07T12:11:10.077" v="1704" actId="1076"/>
          <ac:picMkLst>
            <pc:docMk/>
            <pc:sldMk cId="1110982673" sldId="269"/>
            <ac:picMk id="5" creationId="{B7CDBCFC-07CA-6C82-D84A-FC92EE8A28C3}"/>
          </ac:picMkLst>
        </pc:picChg>
        <pc:picChg chg="add mod">
          <ac:chgData name="Henrique Castro" userId="61c17a0ec72b05c7" providerId="LiveId" clId="{C3C1D7E0-EE96-4567-82F8-0076C1E33D75}" dt="2023-08-07T12:57:08.007" v="1815" actId="1076"/>
          <ac:picMkLst>
            <pc:docMk/>
            <pc:sldMk cId="1110982673" sldId="269"/>
            <ac:picMk id="12" creationId="{B7C77F7C-6228-893D-1313-C3A86B7163F9}"/>
          </ac:picMkLst>
        </pc:picChg>
        <pc:picChg chg="add mod">
          <ac:chgData name="Henrique Castro" userId="61c17a0ec72b05c7" providerId="LiveId" clId="{C3C1D7E0-EE96-4567-82F8-0076C1E33D75}" dt="2023-08-07T12:13:00.072" v="1711" actId="1076"/>
          <ac:picMkLst>
            <pc:docMk/>
            <pc:sldMk cId="1110982673" sldId="269"/>
            <ac:picMk id="3074" creationId="{BDF1B956-FA4C-1C87-570B-A3C01E6D331D}"/>
          </ac:picMkLst>
        </pc:picChg>
        <pc:picChg chg="add mod">
          <ac:chgData name="Henrique Castro" userId="61c17a0ec72b05c7" providerId="LiveId" clId="{C3C1D7E0-EE96-4567-82F8-0076C1E33D75}" dt="2023-08-07T12:12:17.687" v="1710" actId="1076"/>
          <ac:picMkLst>
            <pc:docMk/>
            <pc:sldMk cId="1110982673" sldId="269"/>
            <ac:picMk id="3076" creationId="{04D47DC9-F820-78EE-2960-5D34C6FEE1CA}"/>
          </ac:picMkLst>
        </pc:picChg>
        <pc:picChg chg="add mod">
          <ac:chgData name="Henrique Castro" userId="61c17a0ec72b05c7" providerId="LiveId" clId="{C3C1D7E0-EE96-4567-82F8-0076C1E33D75}" dt="2023-08-07T12:56:36.947" v="1813" actId="1076"/>
          <ac:picMkLst>
            <pc:docMk/>
            <pc:sldMk cId="1110982673" sldId="269"/>
            <ac:picMk id="3078" creationId="{78143F55-B809-D833-836A-12351856BC94}"/>
          </ac:picMkLst>
        </pc:picChg>
        <pc:picChg chg="add mod">
          <ac:chgData name="Henrique Castro" userId="61c17a0ec72b05c7" providerId="LiveId" clId="{C3C1D7E0-EE96-4567-82F8-0076C1E33D75}" dt="2023-08-07T12:22:39.857" v="1720" actId="1440"/>
          <ac:picMkLst>
            <pc:docMk/>
            <pc:sldMk cId="1110982673" sldId="269"/>
            <ac:picMk id="3080" creationId="{489C1835-C687-EA30-4CFC-CAB9F296118A}"/>
          </ac:picMkLst>
        </pc:picChg>
        <pc:picChg chg="add del mod">
          <ac:chgData name="Henrique Castro" userId="61c17a0ec72b05c7" providerId="LiveId" clId="{C3C1D7E0-EE96-4567-82F8-0076C1E33D75}" dt="2023-08-07T12:49:32.477" v="1760" actId="478"/>
          <ac:picMkLst>
            <pc:docMk/>
            <pc:sldMk cId="1110982673" sldId="269"/>
            <ac:picMk id="3082" creationId="{C9FE4FDC-BCA5-AEDE-A7BD-B7F16C2A8BD1}"/>
          </ac:picMkLst>
        </pc:picChg>
        <pc:cxnChg chg="add mod">
          <ac:chgData name="Henrique Castro" userId="61c17a0ec72b05c7" providerId="LiveId" clId="{C3C1D7E0-EE96-4567-82F8-0076C1E33D75}" dt="2023-08-07T12:54:51.187" v="1806" actId="14861"/>
          <ac:cxnSpMkLst>
            <pc:docMk/>
            <pc:sldMk cId="1110982673" sldId="269"/>
            <ac:cxnSpMk id="8" creationId="{39AA8DA0-9959-2855-4604-1B44C19BCF2A}"/>
          </ac:cxnSpMkLst>
        </pc:cxnChg>
        <pc:cxnChg chg="add mod">
          <ac:chgData name="Henrique Castro" userId="61c17a0ec72b05c7" providerId="LiveId" clId="{C3C1D7E0-EE96-4567-82F8-0076C1E33D75}" dt="2023-08-07T12:55:07.712" v="1807" actId="14861"/>
          <ac:cxnSpMkLst>
            <pc:docMk/>
            <pc:sldMk cId="1110982673" sldId="269"/>
            <ac:cxnSpMk id="11" creationId="{485DB6B7-6BDC-7A31-257E-6B22F238A7B9}"/>
          </ac:cxnSpMkLst>
        </pc:cxnChg>
      </pc:sldChg>
      <pc:sldChg chg="addSp delSp modSp add mod ord modTransition modAnim">
        <pc:chgData name="Henrique Castro" userId="61c17a0ec72b05c7" providerId="LiveId" clId="{C3C1D7E0-EE96-4567-82F8-0076C1E33D75}" dt="2023-08-07T17:24:58.919" v="2259"/>
        <pc:sldMkLst>
          <pc:docMk/>
          <pc:sldMk cId="2959121039" sldId="270"/>
        </pc:sldMkLst>
        <pc:graphicFrameChg chg="add del mod">
          <ac:chgData name="Henrique Castro" userId="61c17a0ec72b05c7" providerId="LiveId" clId="{C3C1D7E0-EE96-4567-82F8-0076C1E33D75}" dt="2023-08-07T12:46:12.677" v="1751"/>
          <ac:graphicFrameMkLst>
            <pc:docMk/>
            <pc:sldMk cId="2959121039" sldId="270"/>
            <ac:graphicFrameMk id="2" creationId="{64F84E3A-6969-D9F6-476E-A8EA7822D78F}"/>
          </ac:graphicFrameMkLst>
        </pc:graphicFrameChg>
        <pc:picChg chg="add mod">
          <ac:chgData name="Henrique Castro" userId="61c17a0ec72b05c7" providerId="LiveId" clId="{C3C1D7E0-EE96-4567-82F8-0076C1E33D75}" dt="2023-08-07T12:46:44.367" v="1757" actId="1076"/>
          <ac:picMkLst>
            <pc:docMk/>
            <pc:sldMk cId="2959121039" sldId="270"/>
            <ac:picMk id="4" creationId="{21BAE9C2-A32A-1931-0F6C-629A5614939E}"/>
          </ac:picMkLst>
        </pc:picChg>
        <pc:picChg chg="del">
          <ac:chgData name="Henrique Castro" userId="61c17a0ec72b05c7" providerId="LiveId" clId="{C3C1D7E0-EE96-4567-82F8-0076C1E33D75}" dt="2023-08-07T12:40:36.387" v="1748" actId="478"/>
          <ac:picMkLst>
            <pc:docMk/>
            <pc:sldMk cId="2959121039" sldId="270"/>
            <ac:picMk id="5" creationId="{B7CDBCFC-07CA-6C82-D84A-FC92EE8A28C3}"/>
          </ac:picMkLst>
        </pc:picChg>
        <pc:picChg chg="mod">
          <ac:chgData name="Henrique Castro" userId="61c17a0ec72b05c7" providerId="LiveId" clId="{C3C1D7E0-EE96-4567-82F8-0076C1E33D75}" dt="2023-08-07T12:40:40.598" v="1749" actId="1076"/>
          <ac:picMkLst>
            <pc:docMk/>
            <pc:sldMk cId="2959121039" sldId="270"/>
            <ac:picMk id="3076" creationId="{04D47DC9-F820-78EE-2960-5D34C6FEE1CA}"/>
          </ac:picMkLst>
        </pc:picChg>
        <pc:picChg chg="del">
          <ac:chgData name="Henrique Castro" userId="61c17a0ec72b05c7" providerId="LiveId" clId="{C3C1D7E0-EE96-4567-82F8-0076C1E33D75}" dt="2023-08-07T12:40:28.167" v="1745" actId="478"/>
          <ac:picMkLst>
            <pc:docMk/>
            <pc:sldMk cId="2959121039" sldId="270"/>
            <ac:picMk id="3078" creationId="{78143F55-B809-D833-836A-12351856BC94}"/>
          </ac:picMkLst>
        </pc:picChg>
        <pc:picChg chg="del">
          <ac:chgData name="Henrique Castro" userId="61c17a0ec72b05c7" providerId="LiveId" clId="{C3C1D7E0-EE96-4567-82F8-0076C1E33D75}" dt="2023-08-07T12:40:29.127" v="1746" actId="478"/>
          <ac:picMkLst>
            <pc:docMk/>
            <pc:sldMk cId="2959121039" sldId="270"/>
            <ac:picMk id="3080" creationId="{489C1835-C687-EA30-4CFC-CAB9F296118A}"/>
          </ac:picMkLst>
        </pc:picChg>
        <pc:picChg chg="del">
          <ac:chgData name="Henrique Castro" userId="61c17a0ec72b05c7" providerId="LiveId" clId="{C3C1D7E0-EE96-4567-82F8-0076C1E33D75}" dt="2023-08-07T12:40:27.192" v="1744" actId="478"/>
          <ac:picMkLst>
            <pc:docMk/>
            <pc:sldMk cId="2959121039" sldId="270"/>
            <ac:picMk id="3082" creationId="{C9FE4FDC-BCA5-AEDE-A7BD-B7F16C2A8BD1}"/>
          </ac:picMkLst>
        </pc:picChg>
      </pc:sldChg>
      <pc:sldChg chg="addSp modSp new mod ord">
        <pc:chgData name="Henrique Castro" userId="61c17a0ec72b05c7" providerId="LiveId" clId="{C3C1D7E0-EE96-4567-82F8-0076C1E33D75}" dt="2023-08-07T17:28:12.966" v="2269"/>
        <pc:sldMkLst>
          <pc:docMk/>
          <pc:sldMk cId="2175938188" sldId="271"/>
        </pc:sldMkLst>
        <pc:spChg chg="add mod">
          <ac:chgData name="Henrique Castro" userId="61c17a0ec72b05c7" providerId="LiveId" clId="{C3C1D7E0-EE96-4567-82F8-0076C1E33D75}" dt="2023-08-07T13:13:28.816" v="1828" actId="1076"/>
          <ac:spMkLst>
            <pc:docMk/>
            <pc:sldMk cId="2175938188" sldId="271"/>
            <ac:spMk id="3" creationId="{24237BBE-E54A-04C7-F5C6-13ECB67FDAA0}"/>
          </ac:spMkLst>
        </pc:spChg>
        <pc:picChg chg="add mod">
          <ac:chgData name="Henrique Castro" userId="61c17a0ec72b05c7" providerId="LiveId" clId="{C3C1D7E0-EE96-4567-82F8-0076C1E33D75}" dt="2023-08-07T13:12:01.928" v="1822" actId="1076"/>
          <ac:picMkLst>
            <pc:docMk/>
            <pc:sldMk cId="2175938188" sldId="271"/>
            <ac:picMk id="5122" creationId="{9150C5FA-FFA5-B464-9B48-AB80D3CFD341}"/>
          </ac:picMkLst>
        </pc:picChg>
      </pc:sldChg>
      <pc:sldChg chg="add del">
        <pc:chgData name="Henrique Castro" userId="61c17a0ec72b05c7" providerId="LiveId" clId="{C3C1D7E0-EE96-4567-82F8-0076C1E33D75}" dt="2023-08-07T12:59:33.997" v="1817" actId="47"/>
        <pc:sldMkLst>
          <pc:docMk/>
          <pc:sldMk cId="3651902447" sldId="271"/>
        </pc:sldMkLst>
      </pc:sldChg>
      <pc:sldChg chg="addSp modSp new mod ord modAnim">
        <pc:chgData name="Henrique Castro" userId="61c17a0ec72b05c7" providerId="LiveId" clId="{C3C1D7E0-EE96-4567-82F8-0076C1E33D75}" dt="2023-08-07T17:30:38.263" v="2281"/>
        <pc:sldMkLst>
          <pc:docMk/>
          <pc:sldMk cId="3964489083" sldId="272"/>
        </pc:sldMkLst>
        <pc:picChg chg="add mod">
          <ac:chgData name="Henrique Castro" userId="61c17a0ec72b05c7" providerId="LiveId" clId="{C3C1D7E0-EE96-4567-82F8-0076C1E33D75}" dt="2023-08-07T13:21:09.876" v="1837" actId="1076"/>
          <ac:picMkLst>
            <pc:docMk/>
            <pc:sldMk cId="3964489083" sldId="272"/>
            <ac:picMk id="2" creationId="{309CDC3C-913B-9823-1766-1C112FB6A968}"/>
          </ac:picMkLst>
        </pc:picChg>
        <pc:picChg chg="add mod">
          <ac:chgData name="Henrique Castro" userId="61c17a0ec72b05c7" providerId="LiveId" clId="{C3C1D7E0-EE96-4567-82F8-0076C1E33D75}" dt="2023-08-07T13:17:15.146" v="1831" actId="1076"/>
          <ac:picMkLst>
            <pc:docMk/>
            <pc:sldMk cId="3964489083" sldId="272"/>
            <ac:picMk id="6146" creationId="{F1E7E4CE-CAFF-0501-E9EE-62D53084BF2A}"/>
          </ac:picMkLst>
        </pc:picChg>
      </pc:sldChg>
      <pc:sldChg chg="addSp modSp new ord modTransition modAnim">
        <pc:chgData name="Henrique Castro" userId="61c17a0ec72b05c7" providerId="LiveId" clId="{C3C1D7E0-EE96-4567-82F8-0076C1E33D75}" dt="2023-08-07T17:40:59.912" v="2331"/>
        <pc:sldMkLst>
          <pc:docMk/>
          <pc:sldMk cId="3866955096" sldId="273"/>
        </pc:sldMkLst>
        <pc:picChg chg="add mod">
          <ac:chgData name="Henrique Castro" userId="61c17a0ec72b05c7" providerId="LiveId" clId="{C3C1D7E0-EE96-4567-82F8-0076C1E33D75}" dt="2023-08-07T13:23:51.796" v="1841" actId="1076"/>
          <ac:picMkLst>
            <pc:docMk/>
            <pc:sldMk cId="3866955096" sldId="273"/>
            <ac:picMk id="7170" creationId="{07BD07B8-8BC0-3987-D2E0-3A1CF5C33113}"/>
          </ac:picMkLst>
        </pc:picChg>
        <pc:picChg chg="add mod">
          <ac:chgData name="Henrique Castro" userId="61c17a0ec72b05c7" providerId="LiveId" clId="{C3C1D7E0-EE96-4567-82F8-0076C1E33D75}" dt="2023-08-07T13:25:41.256" v="1847" actId="1076"/>
          <ac:picMkLst>
            <pc:docMk/>
            <pc:sldMk cId="3866955096" sldId="273"/>
            <ac:picMk id="7172" creationId="{924589DB-4FE3-D50A-48D6-97220DF14A18}"/>
          </ac:picMkLst>
        </pc:picChg>
      </pc:sldChg>
      <pc:sldChg chg="addSp delSp modSp new mod ord modTransition modAnim">
        <pc:chgData name="Henrique Castro" userId="61c17a0ec72b05c7" providerId="LiveId" clId="{C3C1D7E0-EE96-4567-82F8-0076C1E33D75}" dt="2023-08-07T17:41:53.117" v="2334"/>
        <pc:sldMkLst>
          <pc:docMk/>
          <pc:sldMk cId="2496687749" sldId="274"/>
        </pc:sldMkLst>
        <pc:spChg chg="add mod">
          <ac:chgData name="Henrique Castro" userId="61c17a0ec72b05c7" providerId="LiveId" clId="{C3C1D7E0-EE96-4567-82F8-0076C1E33D75}" dt="2023-08-07T13:31:33.021" v="1865" actId="1076"/>
          <ac:spMkLst>
            <pc:docMk/>
            <pc:sldMk cId="2496687749" sldId="274"/>
            <ac:spMk id="2" creationId="{1791FF97-659D-43F8-1696-A19CEF9E10BC}"/>
          </ac:spMkLst>
        </pc:spChg>
        <pc:picChg chg="add mod">
          <ac:chgData name="Henrique Castro" userId="61c17a0ec72b05c7" providerId="LiveId" clId="{C3C1D7E0-EE96-4567-82F8-0076C1E33D75}" dt="2023-08-07T13:31:33.021" v="1865" actId="1076"/>
          <ac:picMkLst>
            <pc:docMk/>
            <pc:sldMk cId="2496687749" sldId="274"/>
            <ac:picMk id="8194" creationId="{C248FB89-7040-8F61-C3D5-C8A7C708C505}"/>
          </ac:picMkLst>
        </pc:picChg>
        <pc:picChg chg="add del">
          <ac:chgData name="Henrique Castro" userId="61c17a0ec72b05c7" providerId="LiveId" clId="{C3C1D7E0-EE96-4567-82F8-0076C1E33D75}" dt="2023-08-07T13:32:14.188" v="1867"/>
          <ac:picMkLst>
            <pc:docMk/>
            <pc:sldMk cId="2496687749" sldId="274"/>
            <ac:picMk id="8196" creationId="{D3C2400A-82FC-233E-A8BD-33671933321E}"/>
          </ac:picMkLst>
        </pc:picChg>
        <pc:picChg chg="add mod">
          <ac:chgData name="Henrique Castro" userId="61c17a0ec72b05c7" providerId="LiveId" clId="{C3C1D7E0-EE96-4567-82F8-0076C1E33D75}" dt="2023-08-07T13:34:12.306" v="1873" actId="1440"/>
          <ac:picMkLst>
            <pc:docMk/>
            <pc:sldMk cId="2496687749" sldId="274"/>
            <ac:picMk id="8198" creationId="{F66AA902-89E7-59E9-A7C1-67076FDE77CA}"/>
          </ac:picMkLst>
        </pc:picChg>
        <pc:cxnChg chg="add mod">
          <ac:chgData name="Henrique Castro" userId="61c17a0ec72b05c7" providerId="LiveId" clId="{C3C1D7E0-EE96-4567-82F8-0076C1E33D75}" dt="2023-08-07T13:31:33.021" v="1865" actId="1076"/>
          <ac:cxnSpMkLst>
            <pc:docMk/>
            <pc:sldMk cId="2496687749" sldId="274"/>
            <ac:cxnSpMk id="4" creationId="{C33EB396-8D4F-EF1E-BD5E-ED440CDD8821}"/>
          </ac:cxnSpMkLst>
        </pc:cxnChg>
      </pc:sldChg>
      <pc:sldChg chg="addSp modSp new ord modTransition">
        <pc:chgData name="Henrique Castro" userId="61c17a0ec72b05c7" providerId="LiveId" clId="{C3C1D7E0-EE96-4567-82F8-0076C1E33D75}" dt="2023-08-07T17:36:44.055" v="2321"/>
        <pc:sldMkLst>
          <pc:docMk/>
          <pc:sldMk cId="186944780" sldId="275"/>
        </pc:sldMkLst>
        <pc:picChg chg="add mod">
          <ac:chgData name="Henrique Castro" userId="61c17a0ec72b05c7" providerId="LiveId" clId="{C3C1D7E0-EE96-4567-82F8-0076C1E33D75}" dt="2023-08-07T13:41:36.537" v="1884" actId="1076"/>
          <ac:picMkLst>
            <pc:docMk/>
            <pc:sldMk cId="186944780" sldId="275"/>
            <ac:picMk id="9218" creationId="{0A81AA7E-0886-DB8C-D2A8-F9C3580AC855}"/>
          </ac:picMkLst>
        </pc:picChg>
        <pc:picChg chg="add mod">
          <ac:chgData name="Henrique Castro" userId="61c17a0ec72b05c7" providerId="LiveId" clId="{C3C1D7E0-EE96-4567-82F8-0076C1E33D75}" dt="2023-08-07T13:41:41.116" v="1886" actId="1076"/>
          <ac:picMkLst>
            <pc:docMk/>
            <pc:sldMk cId="186944780" sldId="275"/>
            <ac:picMk id="9220" creationId="{D4703B78-9A96-C032-EBAD-B267A0C5AA1F}"/>
          </ac:picMkLst>
        </pc:picChg>
      </pc:sldChg>
      <pc:sldChg chg="addSp delSp modSp new mod ord modTransition modAnim">
        <pc:chgData name="Henrique Castro" userId="61c17a0ec72b05c7" providerId="LiveId" clId="{C3C1D7E0-EE96-4567-82F8-0076C1E33D75}" dt="2023-08-07T17:47:52.289" v="2351"/>
        <pc:sldMkLst>
          <pc:docMk/>
          <pc:sldMk cId="3376658191" sldId="276"/>
        </pc:sldMkLst>
        <pc:spChg chg="add mod">
          <ac:chgData name="Henrique Castro" userId="61c17a0ec72b05c7" providerId="LiveId" clId="{C3C1D7E0-EE96-4567-82F8-0076C1E33D75}" dt="2023-08-07T14:12:50.180" v="1926" actId="1076"/>
          <ac:spMkLst>
            <pc:docMk/>
            <pc:sldMk cId="3376658191" sldId="276"/>
            <ac:spMk id="7" creationId="{57679B96-DB9D-3877-4E3E-9E104DB59F25}"/>
          </ac:spMkLst>
        </pc:spChg>
        <pc:spChg chg="add mod">
          <ac:chgData name="Henrique Castro" userId="61c17a0ec72b05c7" providerId="LiveId" clId="{C3C1D7E0-EE96-4567-82F8-0076C1E33D75}" dt="2023-08-07T14:17:43.803" v="2093" actId="14100"/>
          <ac:spMkLst>
            <pc:docMk/>
            <pc:sldMk cId="3376658191" sldId="276"/>
            <ac:spMk id="9" creationId="{4C7C7B1B-BE39-58EE-56EF-F774CF55C21A}"/>
          </ac:spMkLst>
        </pc:spChg>
        <pc:spChg chg="add mod">
          <ac:chgData name="Henrique Castro" userId="61c17a0ec72b05c7" providerId="LiveId" clId="{C3C1D7E0-EE96-4567-82F8-0076C1E33D75}" dt="2023-08-07T14:37:52.142" v="2165" actId="1076"/>
          <ac:spMkLst>
            <pc:docMk/>
            <pc:sldMk cId="3376658191" sldId="276"/>
            <ac:spMk id="10" creationId="{CC91181D-F3FA-89E5-62BE-20ED905AF282}"/>
          </ac:spMkLst>
        </pc:spChg>
        <pc:graphicFrameChg chg="add mod modGraphic">
          <ac:chgData name="Henrique Castro" userId="61c17a0ec72b05c7" providerId="LiveId" clId="{C3C1D7E0-EE96-4567-82F8-0076C1E33D75}" dt="2023-08-07T14:33:08.735" v="2151" actId="1076"/>
          <ac:graphicFrameMkLst>
            <pc:docMk/>
            <pc:sldMk cId="3376658191" sldId="276"/>
            <ac:graphicFrameMk id="11" creationId="{EAED478B-26C9-D691-14BD-F4B23D66CF20}"/>
          </ac:graphicFrameMkLst>
        </pc:graphicFrameChg>
        <pc:picChg chg="add mod">
          <ac:chgData name="Henrique Castro" userId="61c17a0ec72b05c7" providerId="LiveId" clId="{C3C1D7E0-EE96-4567-82F8-0076C1E33D75}" dt="2023-08-07T13:59:35.509" v="1905" actId="1076"/>
          <ac:picMkLst>
            <pc:docMk/>
            <pc:sldMk cId="3376658191" sldId="276"/>
            <ac:picMk id="3" creationId="{D42A3F07-0027-87E7-313B-0442188DC213}"/>
          </ac:picMkLst>
        </pc:picChg>
        <pc:picChg chg="add mod">
          <ac:chgData name="Henrique Castro" userId="61c17a0ec72b05c7" providerId="LiveId" clId="{C3C1D7E0-EE96-4567-82F8-0076C1E33D75}" dt="2023-08-07T14:07:12.316" v="1909" actId="1076"/>
          <ac:picMkLst>
            <pc:docMk/>
            <pc:sldMk cId="3376658191" sldId="276"/>
            <ac:picMk id="5" creationId="{181C2836-5779-FE8D-E548-7491CE2BAFCE}"/>
          </ac:picMkLst>
        </pc:picChg>
        <pc:picChg chg="add del mod">
          <ac:chgData name="Henrique Castro" userId="61c17a0ec72b05c7" providerId="LiveId" clId="{C3C1D7E0-EE96-4567-82F8-0076C1E33D75}" dt="2023-08-07T14:12:04.563" v="1913" actId="478"/>
          <ac:picMkLst>
            <pc:docMk/>
            <pc:sldMk cId="3376658191" sldId="276"/>
            <ac:picMk id="10242" creationId="{A3C4DFD1-ED9B-3B73-0BCA-C2DAAA26469B}"/>
          </ac:picMkLst>
        </pc:picChg>
      </pc:sldChg>
      <pc:sldChg chg="add ord modTransition">
        <pc:chgData name="Henrique Castro" userId="61c17a0ec72b05c7" providerId="LiveId" clId="{C3C1D7E0-EE96-4567-82F8-0076C1E33D75}" dt="2023-08-07T17:47:59.410" v="2352"/>
        <pc:sldMkLst>
          <pc:docMk/>
          <pc:sldMk cId="1431302959" sldId="277"/>
        </pc:sldMkLst>
      </pc:sldChg>
      <pc:sldChg chg="addSp modSp new mod ord modTransition">
        <pc:chgData name="Henrique Castro" userId="61c17a0ec72b05c7" providerId="LiveId" clId="{C3C1D7E0-EE96-4567-82F8-0076C1E33D75}" dt="2023-08-08T15:08:39.372" v="2543" actId="1076"/>
        <pc:sldMkLst>
          <pc:docMk/>
          <pc:sldMk cId="3840334236" sldId="278"/>
        </pc:sldMkLst>
        <pc:spChg chg="add mod">
          <ac:chgData name="Henrique Castro" userId="61c17a0ec72b05c7" providerId="LiveId" clId="{C3C1D7E0-EE96-4567-82F8-0076C1E33D75}" dt="2023-08-08T15:08:39.372" v="2543" actId="1076"/>
          <ac:spMkLst>
            <pc:docMk/>
            <pc:sldMk cId="3840334236" sldId="278"/>
            <ac:spMk id="2" creationId="{76D25388-BC73-8B90-EE3F-31759B8C0953}"/>
          </ac:spMkLst>
        </pc:spChg>
        <pc:spChg chg="add mod">
          <ac:chgData name="Henrique Castro" userId="61c17a0ec72b05c7" providerId="LiveId" clId="{C3C1D7E0-EE96-4567-82F8-0076C1E33D75}" dt="2023-08-08T13:07:34.901" v="2448" actId="207"/>
          <ac:spMkLst>
            <pc:docMk/>
            <pc:sldMk cId="3840334236" sldId="278"/>
            <ac:spMk id="3" creationId="{86A76BB0-FD3A-09B3-85B1-5811F23488DA}"/>
          </ac:spMkLst>
        </pc:spChg>
        <pc:picChg chg="add mod">
          <ac:chgData name="Henrique Castro" userId="61c17a0ec72b05c7" providerId="LiveId" clId="{C3C1D7E0-EE96-4567-82F8-0076C1E33D75}" dt="2023-08-07T15:02:00.659" v="2204" actId="1076"/>
          <ac:picMkLst>
            <pc:docMk/>
            <pc:sldMk cId="3840334236" sldId="278"/>
            <ac:picMk id="4" creationId="{207CA676-1F09-FBD2-8124-6939EE8DF577}"/>
          </ac:picMkLst>
        </pc:picChg>
        <pc:picChg chg="add mod">
          <ac:chgData name="Henrique Castro" userId="61c17a0ec72b05c7" providerId="LiveId" clId="{C3C1D7E0-EE96-4567-82F8-0076C1E33D75}" dt="2023-08-07T14:59:13.364" v="2187" actId="1076"/>
          <ac:picMkLst>
            <pc:docMk/>
            <pc:sldMk cId="3840334236" sldId="278"/>
            <ac:picMk id="11266" creationId="{71B56166-FB3B-C09D-4821-E6578335861E}"/>
          </ac:picMkLst>
        </pc:picChg>
      </pc:sldChg>
      <pc:sldChg chg="add modAnim">
        <pc:chgData name="Henrique Castro" userId="61c17a0ec72b05c7" providerId="LiveId" clId="{C3C1D7E0-EE96-4567-82F8-0076C1E33D75}" dt="2023-08-07T17:43:54.550" v="2336"/>
        <pc:sldMkLst>
          <pc:docMk/>
          <pc:sldMk cId="739664085" sldId="279"/>
        </pc:sldMkLst>
      </pc:sldChg>
      <pc:sldChg chg="add del">
        <pc:chgData name="Henrique Castro" userId="61c17a0ec72b05c7" providerId="LiveId" clId="{C3C1D7E0-EE96-4567-82F8-0076C1E33D75}" dt="2023-08-07T17:37:07.477" v="2327" actId="47"/>
        <pc:sldMkLst>
          <pc:docMk/>
          <pc:sldMk cId="4075584819" sldId="280"/>
        </pc:sldMkLst>
      </pc:sldChg>
      <pc:sldChg chg="addSp modSp add ord modTransition modAnim">
        <pc:chgData name="Henrique Castro" userId="61c17a0ec72b05c7" providerId="LiveId" clId="{C3C1D7E0-EE96-4567-82F8-0076C1E33D75}" dt="2023-08-07T17:22:14.121" v="2245"/>
        <pc:sldMkLst>
          <pc:docMk/>
          <pc:sldMk cId="2511800199" sldId="281"/>
        </pc:sldMkLst>
        <pc:spChg chg="add mod">
          <ac:chgData name="Henrique Castro" userId="61c17a0ec72b05c7" providerId="LiveId" clId="{C3C1D7E0-EE96-4567-82F8-0076C1E33D75}" dt="2023-08-07T17:19:44.783" v="2228"/>
          <ac:spMkLst>
            <pc:docMk/>
            <pc:sldMk cId="2511800199" sldId="281"/>
            <ac:spMk id="3" creationId="{5DC21F80-B152-38FB-9D35-14838674ECDC}"/>
          </ac:spMkLst>
        </pc:spChg>
        <pc:spChg chg="mod">
          <ac:chgData name="Henrique Castro" userId="61c17a0ec72b05c7" providerId="LiveId" clId="{C3C1D7E0-EE96-4567-82F8-0076C1E33D75}" dt="2023-08-07T17:20:01.299" v="2229"/>
          <ac:spMkLst>
            <pc:docMk/>
            <pc:sldMk cId="2511800199" sldId="281"/>
            <ac:spMk id="6" creationId="{97D3F17E-0460-4D55-F8DF-FF78E2F7EB92}"/>
          </ac:spMkLst>
        </pc:spChg>
        <pc:grpChg chg="add mod">
          <ac:chgData name="Henrique Castro" userId="61c17a0ec72b05c7" providerId="LiveId" clId="{C3C1D7E0-EE96-4567-82F8-0076C1E33D75}" dt="2023-08-07T17:20:01.299" v="2229"/>
          <ac:grpSpMkLst>
            <pc:docMk/>
            <pc:sldMk cId="2511800199" sldId="281"/>
            <ac:grpSpMk id="5" creationId="{FCCDBB0A-2AFC-8432-6039-4B2FA155B28C}"/>
          </ac:grpSpMkLst>
        </pc:grpChg>
        <pc:picChg chg="mod">
          <ac:chgData name="Henrique Castro" userId="61c17a0ec72b05c7" providerId="LiveId" clId="{C3C1D7E0-EE96-4567-82F8-0076C1E33D75}" dt="2023-08-07T17:20:01.299" v="2229"/>
          <ac:picMkLst>
            <pc:docMk/>
            <pc:sldMk cId="2511800199" sldId="281"/>
            <ac:picMk id="8" creationId="{A45FD411-5496-4B30-2D1D-021A930622FD}"/>
          </ac:picMkLst>
        </pc:picChg>
        <pc:cxnChg chg="mod">
          <ac:chgData name="Henrique Castro" userId="61c17a0ec72b05c7" providerId="LiveId" clId="{C3C1D7E0-EE96-4567-82F8-0076C1E33D75}" dt="2023-08-07T17:20:01.299" v="2229"/>
          <ac:cxnSpMkLst>
            <pc:docMk/>
            <pc:sldMk cId="2511800199" sldId="281"/>
            <ac:cxnSpMk id="7" creationId="{743C594A-8922-56C3-407B-63467ABD399E}"/>
          </ac:cxnSpMkLst>
        </pc:cxnChg>
      </pc:sldChg>
      <pc:sldChg chg="addSp modSp add ord modAnim">
        <pc:chgData name="Henrique Castro" userId="61c17a0ec72b05c7" providerId="LiveId" clId="{C3C1D7E0-EE96-4567-82F8-0076C1E33D75}" dt="2023-08-07T17:24:27.515" v="2257"/>
        <pc:sldMkLst>
          <pc:docMk/>
          <pc:sldMk cId="1287048810" sldId="282"/>
        </pc:sldMkLst>
        <pc:spChg chg="add mod">
          <ac:chgData name="Henrique Castro" userId="61c17a0ec72b05c7" providerId="LiveId" clId="{C3C1D7E0-EE96-4567-82F8-0076C1E33D75}" dt="2023-08-07T17:23:35.140" v="2252"/>
          <ac:spMkLst>
            <pc:docMk/>
            <pc:sldMk cId="1287048810" sldId="282"/>
            <ac:spMk id="9" creationId="{97AA57B7-6346-9EF5-5278-67E7E3717B09}"/>
          </ac:spMkLst>
        </pc:spChg>
        <pc:spChg chg="mod">
          <ac:chgData name="Henrique Castro" userId="61c17a0ec72b05c7" providerId="LiveId" clId="{C3C1D7E0-EE96-4567-82F8-0076C1E33D75}" dt="2023-08-07T17:23:57.029" v="2253"/>
          <ac:spMkLst>
            <pc:docMk/>
            <pc:sldMk cId="1287048810" sldId="282"/>
            <ac:spMk id="11" creationId="{E6C3E516-1977-4312-0705-8345CA360196}"/>
          </ac:spMkLst>
        </pc:spChg>
        <pc:grpChg chg="add mod">
          <ac:chgData name="Henrique Castro" userId="61c17a0ec72b05c7" providerId="LiveId" clId="{C3C1D7E0-EE96-4567-82F8-0076C1E33D75}" dt="2023-08-07T17:23:57.029" v="2253"/>
          <ac:grpSpMkLst>
            <pc:docMk/>
            <pc:sldMk cId="1287048810" sldId="282"/>
            <ac:grpSpMk id="10" creationId="{51B57FDA-9E3B-9843-A18A-4E819DC0D388}"/>
          </ac:grpSpMkLst>
        </pc:grpChg>
        <pc:picChg chg="mod">
          <ac:chgData name="Henrique Castro" userId="61c17a0ec72b05c7" providerId="LiveId" clId="{C3C1D7E0-EE96-4567-82F8-0076C1E33D75}" dt="2023-08-07T17:23:57.029" v="2253"/>
          <ac:picMkLst>
            <pc:docMk/>
            <pc:sldMk cId="1287048810" sldId="282"/>
            <ac:picMk id="15" creationId="{90452E56-7E18-166E-E9C7-3A293513D823}"/>
          </ac:picMkLst>
        </pc:picChg>
        <pc:cxnChg chg="mod">
          <ac:chgData name="Henrique Castro" userId="61c17a0ec72b05c7" providerId="LiveId" clId="{C3C1D7E0-EE96-4567-82F8-0076C1E33D75}" dt="2023-08-07T17:23:57.029" v="2253"/>
          <ac:cxnSpMkLst>
            <pc:docMk/>
            <pc:sldMk cId="1287048810" sldId="282"/>
            <ac:cxnSpMk id="12" creationId="{4E76F52E-3129-C261-7B96-09E94C56DE88}"/>
          </ac:cxnSpMkLst>
        </pc:cxnChg>
      </pc:sldChg>
      <pc:sldChg chg="addSp delSp modSp add mod ord modAnim">
        <pc:chgData name="Henrique Castro" userId="61c17a0ec72b05c7" providerId="LiveId" clId="{C3C1D7E0-EE96-4567-82F8-0076C1E33D75}" dt="2023-08-07T17:40:25.724" v="2329" actId="478"/>
        <pc:sldMkLst>
          <pc:docMk/>
          <pc:sldMk cId="3204278374" sldId="283"/>
        </pc:sldMkLst>
        <pc:spChg chg="add mod">
          <ac:chgData name="Henrique Castro" userId="61c17a0ec72b05c7" providerId="LiveId" clId="{C3C1D7E0-EE96-4567-82F8-0076C1E33D75}" dt="2023-08-07T17:26:50.509" v="2263"/>
          <ac:spMkLst>
            <pc:docMk/>
            <pc:sldMk cId="3204278374" sldId="283"/>
            <ac:spMk id="16" creationId="{7A2C8273-11B5-DE02-77D1-EEF9BEDE9CD2}"/>
          </ac:spMkLst>
        </pc:spChg>
        <pc:spChg chg="mod">
          <ac:chgData name="Henrique Castro" userId="61c17a0ec72b05c7" providerId="LiveId" clId="{C3C1D7E0-EE96-4567-82F8-0076C1E33D75}" dt="2023-08-07T17:27:19.646" v="2267"/>
          <ac:spMkLst>
            <pc:docMk/>
            <pc:sldMk cId="3204278374" sldId="283"/>
            <ac:spMk id="19" creationId="{001C225E-88C7-A20F-8546-1C62680B8926}"/>
          </ac:spMkLst>
        </pc:spChg>
        <pc:spChg chg="add del mod">
          <ac:chgData name="Henrique Castro" userId="61c17a0ec72b05c7" providerId="LiveId" clId="{C3C1D7E0-EE96-4567-82F8-0076C1E33D75}" dt="2023-08-07T17:40:25.724" v="2329" actId="478"/>
          <ac:spMkLst>
            <pc:docMk/>
            <pc:sldMk cId="3204278374" sldId="283"/>
            <ac:spMk id="23" creationId="{4B802773-81DA-EA64-E4ED-FFE546182476}"/>
          </ac:spMkLst>
        </pc:spChg>
        <pc:grpChg chg="add mod">
          <ac:chgData name="Henrique Castro" userId="61c17a0ec72b05c7" providerId="LiveId" clId="{C3C1D7E0-EE96-4567-82F8-0076C1E33D75}" dt="2023-08-07T17:27:19.646" v="2267"/>
          <ac:grpSpMkLst>
            <pc:docMk/>
            <pc:sldMk cId="3204278374" sldId="283"/>
            <ac:grpSpMk id="17" creationId="{92AB93F5-14DA-BD09-2178-64CEEA17D64C}"/>
          </ac:grpSpMkLst>
        </pc:grpChg>
        <pc:picChg chg="mod">
          <ac:chgData name="Henrique Castro" userId="61c17a0ec72b05c7" providerId="LiveId" clId="{C3C1D7E0-EE96-4567-82F8-0076C1E33D75}" dt="2023-08-07T17:27:19.646" v="2267"/>
          <ac:picMkLst>
            <pc:docMk/>
            <pc:sldMk cId="3204278374" sldId="283"/>
            <ac:picMk id="22" creationId="{1439C01C-EDF3-4739-D1A7-545370E8B2A1}"/>
          </ac:picMkLst>
        </pc:picChg>
        <pc:cxnChg chg="mod">
          <ac:chgData name="Henrique Castro" userId="61c17a0ec72b05c7" providerId="LiveId" clId="{C3C1D7E0-EE96-4567-82F8-0076C1E33D75}" dt="2023-08-07T17:27:19.646" v="2267"/>
          <ac:cxnSpMkLst>
            <pc:docMk/>
            <pc:sldMk cId="3204278374" sldId="283"/>
            <ac:cxnSpMk id="21" creationId="{C425FC0D-72FE-A5BA-2570-BA45F09CA25C}"/>
          </ac:cxnSpMkLst>
        </pc:cxnChg>
      </pc:sldChg>
      <pc:sldChg chg="addSp delSp modSp add ord modAnim">
        <pc:chgData name="Henrique Castro" userId="61c17a0ec72b05c7" providerId="LiveId" clId="{C3C1D7E0-EE96-4567-82F8-0076C1E33D75}" dt="2023-08-07T17:31:52.562" v="2283"/>
        <pc:sldMkLst>
          <pc:docMk/>
          <pc:sldMk cId="4126464860" sldId="284"/>
        </pc:sldMkLst>
        <pc:spChg chg="add mod">
          <ac:chgData name="Henrique Castro" userId="61c17a0ec72b05c7" providerId="LiveId" clId="{C3C1D7E0-EE96-4567-82F8-0076C1E33D75}" dt="2023-08-07T17:29:34.916" v="2275"/>
          <ac:spMkLst>
            <pc:docMk/>
            <pc:sldMk cId="4126464860" sldId="284"/>
            <ac:spMk id="23" creationId="{66C26F9F-A5AB-9AFF-E331-9EA478FD3F3A}"/>
          </ac:spMkLst>
        </pc:spChg>
        <pc:spChg chg="mod">
          <ac:chgData name="Henrique Castro" userId="61c17a0ec72b05c7" providerId="LiveId" clId="{C3C1D7E0-EE96-4567-82F8-0076C1E33D75}" dt="2023-08-07T17:30:13.381" v="2280"/>
          <ac:spMkLst>
            <pc:docMk/>
            <pc:sldMk cId="4126464860" sldId="284"/>
            <ac:spMk id="25" creationId="{2B2AD691-AF86-1584-20D4-1DA38420C959}"/>
          </ac:spMkLst>
        </pc:spChg>
        <pc:spChg chg="add del mod">
          <ac:chgData name="Henrique Castro" userId="61c17a0ec72b05c7" providerId="LiveId" clId="{C3C1D7E0-EE96-4567-82F8-0076C1E33D75}" dt="2023-08-07T17:31:52.562" v="2283"/>
          <ac:spMkLst>
            <pc:docMk/>
            <pc:sldMk cId="4126464860" sldId="284"/>
            <ac:spMk id="28" creationId="{2FEDA0CC-51B4-28AB-02A4-A914B2E48EBC}"/>
          </ac:spMkLst>
        </pc:spChg>
        <pc:grpChg chg="add mod">
          <ac:chgData name="Henrique Castro" userId="61c17a0ec72b05c7" providerId="LiveId" clId="{C3C1D7E0-EE96-4567-82F8-0076C1E33D75}" dt="2023-08-07T17:30:13.381" v="2280"/>
          <ac:grpSpMkLst>
            <pc:docMk/>
            <pc:sldMk cId="4126464860" sldId="284"/>
            <ac:grpSpMk id="24" creationId="{F2E632DB-F444-7D49-C622-D119A8D51EF6}"/>
          </ac:grpSpMkLst>
        </pc:grpChg>
        <pc:picChg chg="mod">
          <ac:chgData name="Henrique Castro" userId="61c17a0ec72b05c7" providerId="LiveId" clId="{C3C1D7E0-EE96-4567-82F8-0076C1E33D75}" dt="2023-08-07T17:30:13.381" v="2280"/>
          <ac:picMkLst>
            <pc:docMk/>
            <pc:sldMk cId="4126464860" sldId="284"/>
            <ac:picMk id="27" creationId="{BB47FB58-43FE-1F3D-3E24-9637BDEA95E7}"/>
          </ac:picMkLst>
        </pc:picChg>
        <pc:cxnChg chg="mod">
          <ac:chgData name="Henrique Castro" userId="61c17a0ec72b05c7" providerId="LiveId" clId="{C3C1D7E0-EE96-4567-82F8-0076C1E33D75}" dt="2023-08-07T17:30:13.381" v="2280"/>
          <ac:cxnSpMkLst>
            <pc:docMk/>
            <pc:sldMk cId="4126464860" sldId="284"/>
            <ac:cxnSpMk id="26" creationId="{392BF3D5-1B85-0089-A013-72CC4E31A57D}"/>
          </ac:cxnSpMkLst>
        </pc:cxnChg>
      </pc:sldChg>
      <pc:sldChg chg="addSp modSp add ord modAnim">
        <pc:chgData name="Henrique Castro" userId="61c17a0ec72b05c7" providerId="LiveId" clId="{C3C1D7E0-EE96-4567-82F8-0076C1E33D75}" dt="2023-08-07T17:33:32.729" v="2297"/>
        <pc:sldMkLst>
          <pc:docMk/>
          <pc:sldMk cId="1570807986" sldId="285"/>
        </pc:sldMkLst>
        <pc:spChg chg="add mod">
          <ac:chgData name="Henrique Castro" userId="61c17a0ec72b05c7" providerId="LiveId" clId="{C3C1D7E0-EE96-4567-82F8-0076C1E33D75}" dt="2023-08-07T17:32:11.221" v="2289"/>
          <ac:spMkLst>
            <pc:docMk/>
            <pc:sldMk cId="1570807986" sldId="285"/>
            <ac:spMk id="28" creationId="{9B2A7B12-ADC8-B8A5-524A-F22057567FF8}"/>
          </ac:spMkLst>
        </pc:spChg>
        <pc:spChg chg="mod">
          <ac:chgData name="Henrique Castro" userId="61c17a0ec72b05c7" providerId="LiveId" clId="{C3C1D7E0-EE96-4567-82F8-0076C1E33D75}" dt="2023-08-07T17:32:34.695" v="2292"/>
          <ac:spMkLst>
            <pc:docMk/>
            <pc:sldMk cId="1570807986" sldId="285"/>
            <ac:spMk id="30" creationId="{775DA4ED-8339-4372-E650-B08724D8AE08}"/>
          </ac:spMkLst>
        </pc:spChg>
        <pc:grpChg chg="add mod">
          <ac:chgData name="Henrique Castro" userId="61c17a0ec72b05c7" providerId="LiveId" clId="{C3C1D7E0-EE96-4567-82F8-0076C1E33D75}" dt="2023-08-07T17:32:34.695" v="2292"/>
          <ac:grpSpMkLst>
            <pc:docMk/>
            <pc:sldMk cId="1570807986" sldId="285"/>
            <ac:grpSpMk id="29" creationId="{48E55C2D-83F4-8692-4389-06F8EB9EDF0B}"/>
          </ac:grpSpMkLst>
        </pc:grpChg>
        <pc:picChg chg="mod">
          <ac:chgData name="Henrique Castro" userId="61c17a0ec72b05c7" providerId="LiveId" clId="{C3C1D7E0-EE96-4567-82F8-0076C1E33D75}" dt="2023-08-07T17:32:34.695" v="2292"/>
          <ac:picMkLst>
            <pc:docMk/>
            <pc:sldMk cId="1570807986" sldId="285"/>
            <ac:picMk id="32" creationId="{9590E31A-B2C8-617D-A1E0-AA82BCEEC538}"/>
          </ac:picMkLst>
        </pc:picChg>
        <pc:cxnChg chg="mod">
          <ac:chgData name="Henrique Castro" userId="61c17a0ec72b05c7" providerId="LiveId" clId="{C3C1D7E0-EE96-4567-82F8-0076C1E33D75}" dt="2023-08-07T17:32:34.695" v="2292"/>
          <ac:cxnSpMkLst>
            <pc:docMk/>
            <pc:sldMk cId="1570807986" sldId="285"/>
            <ac:cxnSpMk id="31" creationId="{4FBA7FF6-3DE1-C57E-2BF6-07ABA916AC2C}"/>
          </ac:cxnSpMkLst>
        </pc:cxnChg>
      </pc:sldChg>
      <pc:sldChg chg="addSp modSp add modAnim">
        <pc:chgData name="Henrique Castro" userId="61c17a0ec72b05c7" providerId="LiveId" clId="{C3C1D7E0-EE96-4567-82F8-0076C1E33D75}" dt="2023-08-07T17:34:37.133" v="2304"/>
        <pc:sldMkLst>
          <pc:docMk/>
          <pc:sldMk cId="2533587089" sldId="286"/>
        </pc:sldMkLst>
        <pc:spChg chg="add mod">
          <ac:chgData name="Henrique Castro" userId="61c17a0ec72b05c7" providerId="LiveId" clId="{C3C1D7E0-EE96-4567-82F8-0076C1E33D75}" dt="2023-08-07T17:34:15.507" v="2301"/>
          <ac:spMkLst>
            <pc:docMk/>
            <pc:sldMk cId="2533587089" sldId="286"/>
            <ac:spMk id="33" creationId="{FD53C7D7-B4BE-57C6-D595-A557F284F387}"/>
          </ac:spMkLst>
        </pc:spChg>
        <pc:spChg chg="mod">
          <ac:chgData name="Henrique Castro" userId="61c17a0ec72b05c7" providerId="LiveId" clId="{C3C1D7E0-EE96-4567-82F8-0076C1E33D75}" dt="2023-08-07T17:34:37.133" v="2304"/>
          <ac:spMkLst>
            <pc:docMk/>
            <pc:sldMk cId="2533587089" sldId="286"/>
            <ac:spMk id="35" creationId="{4989AD76-A768-8038-A47A-BF974FB83D20}"/>
          </ac:spMkLst>
        </pc:spChg>
        <pc:grpChg chg="add mod">
          <ac:chgData name="Henrique Castro" userId="61c17a0ec72b05c7" providerId="LiveId" clId="{C3C1D7E0-EE96-4567-82F8-0076C1E33D75}" dt="2023-08-07T17:34:37.133" v="2304"/>
          <ac:grpSpMkLst>
            <pc:docMk/>
            <pc:sldMk cId="2533587089" sldId="286"/>
            <ac:grpSpMk id="34" creationId="{3F79D3FE-CBCE-8481-4345-816499485B8F}"/>
          </ac:grpSpMkLst>
        </pc:grpChg>
        <pc:picChg chg="mod">
          <ac:chgData name="Henrique Castro" userId="61c17a0ec72b05c7" providerId="LiveId" clId="{C3C1D7E0-EE96-4567-82F8-0076C1E33D75}" dt="2023-08-07T17:34:37.133" v="2304"/>
          <ac:picMkLst>
            <pc:docMk/>
            <pc:sldMk cId="2533587089" sldId="286"/>
            <ac:picMk id="37" creationId="{54F6B072-785F-0B1A-E6D9-94B845F41FDA}"/>
          </ac:picMkLst>
        </pc:picChg>
        <pc:cxnChg chg="mod">
          <ac:chgData name="Henrique Castro" userId="61c17a0ec72b05c7" providerId="LiveId" clId="{C3C1D7E0-EE96-4567-82F8-0076C1E33D75}" dt="2023-08-07T17:34:37.133" v="2304"/>
          <ac:cxnSpMkLst>
            <pc:docMk/>
            <pc:sldMk cId="2533587089" sldId="286"/>
            <ac:cxnSpMk id="36" creationId="{32484357-7AFF-B86D-8888-99603785D479}"/>
          </ac:cxnSpMkLst>
        </pc:cxnChg>
      </pc:sldChg>
      <pc:sldChg chg="addSp modSp add modAnim">
        <pc:chgData name="Henrique Castro" userId="61c17a0ec72b05c7" providerId="LiveId" clId="{C3C1D7E0-EE96-4567-82F8-0076C1E33D75}" dt="2023-08-07T17:35:39.143" v="2311"/>
        <pc:sldMkLst>
          <pc:docMk/>
          <pc:sldMk cId="2467999463" sldId="287"/>
        </pc:sldMkLst>
        <pc:spChg chg="add mod">
          <ac:chgData name="Henrique Castro" userId="61c17a0ec72b05c7" providerId="LiveId" clId="{C3C1D7E0-EE96-4567-82F8-0076C1E33D75}" dt="2023-08-07T17:35:18.127" v="2308"/>
          <ac:spMkLst>
            <pc:docMk/>
            <pc:sldMk cId="2467999463" sldId="287"/>
            <ac:spMk id="38" creationId="{7822673F-FCD9-A313-E472-232A1F6B674F}"/>
          </ac:spMkLst>
        </pc:spChg>
        <pc:spChg chg="mod">
          <ac:chgData name="Henrique Castro" userId="61c17a0ec72b05c7" providerId="LiveId" clId="{C3C1D7E0-EE96-4567-82F8-0076C1E33D75}" dt="2023-08-07T17:35:39.143" v="2311"/>
          <ac:spMkLst>
            <pc:docMk/>
            <pc:sldMk cId="2467999463" sldId="287"/>
            <ac:spMk id="40" creationId="{B3CBDFF2-4184-45C0-26E4-D895E2B448F1}"/>
          </ac:spMkLst>
        </pc:spChg>
        <pc:grpChg chg="add mod">
          <ac:chgData name="Henrique Castro" userId="61c17a0ec72b05c7" providerId="LiveId" clId="{C3C1D7E0-EE96-4567-82F8-0076C1E33D75}" dt="2023-08-07T17:35:39.143" v="2311"/>
          <ac:grpSpMkLst>
            <pc:docMk/>
            <pc:sldMk cId="2467999463" sldId="287"/>
            <ac:grpSpMk id="39" creationId="{7C73113D-084D-C548-0EAE-285E9EA29A54}"/>
          </ac:grpSpMkLst>
        </pc:grpChg>
        <pc:picChg chg="mod">
          <ac:chgData name="Henrique Castro" userId="61c17a0ec72b05c7" providerId="LiveId" clId="{C3C1D7E0-EE96-4567-82F8-0076C1E33D75}" dt="2023-08-07T17:35:39.143" v="2311"/>
          <ac:picMkLst>
            <pc:docMk/>
            <pc:sldMk cId="2467999463" sldId="287"/>
            <ac:picMk id="42" creationId="{0DD4ADFA-3602-5BE2-B5B9-3189E619FEA9}"/>
          </ac:picMkLst>
        </pc:picChg>
        <pc:cxnChg chg="mod">
          <ac:chgData name="Henrique Castro" userId="61c17a0ec72b05c7" providerId="LiveId" clId="{C3C1D7E0-EE96-4567-82F8-0076C1E33D75}" dt="2023-08-07T17:35:39.143" v="2311"/>
          <ac:cxnSpMkLst>
            <pc:docMk/>
            <pc:sldMk cId="2467999463" sldId="287"/>
            <ac:cxnSpMk id="41" creationId="{4D121F0C-2712-B420-7D9A-DBEF882008E7}"/>
          </ac:cxnSpMkLst>
        </pc:cxnChg>
      </pc:sldChg>
      <pc:sldChg chg="add del ord modAnim">
        <pc:chgData name="Henrique Castro" userId="61c17a0ec72b05c7" providerId="LiveId" clId="{C3C1D7E0-EE96-4567-82F8-0076C1E33D75}" dt="2023-08-07T17:43:48.696" v="2335" actId="47"/>
        <pc:sldMkLst>
          <pc:docMk/>
          <pc:sldMk cId="933156661" sldId="288"/>
        </pc:sldMkLst>
      </pc:sldChg>
      <pc:sldChg chg="add del">
        <pc:chgData name="Henrique Castro" userId="61c17a0ec72b05c7" providerId="LiveId" clId="{C3C1D7E0-EE96-4567-82F8-0076C1E33D75}" dt="2023-08-07T17:55:10.500" v="2363" actId="47"/>
        <pc:sldMkLst>
          <pc:docMk/>
          <pc:sldMk cId="3898606187" sldId="288"/>
        </pc:sldMkLst>
      </pc:sldChg>
      <pc:sldChg chg="delSp modSp add modTransition modAnim">
        <pc:chgData name="Henrique Castro" userId="61c17a0ec72b05c7" providerId="LiveId" clId="{C3C1D7E0-EE96-4567-82F8-0076C1E33D75}" dt="2023-08-07T17:51:58.745" v="2361"/>
        <pc:sldMkLst>
          <pc:docMk/>
          <pc:sldMk cId="2066367476" sldId="289"/>
        </pc:sldMkLst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13" creationId="{74DB0767-C8A9-3C11-988A-A0E453A87E6A}"/>
          </ac:spMkLst>
        </pc:spChg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19" creationId="{AF8082F8-36B7-ABDE-77A8-5357701BEB9E}"/>
          </ac:spMkLst>
        </pc:spChg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22" creationId="{6A8BB959-220E-DFF4-1C78-053503546AE5}"/>
          </ac:spMkLst>
        </pc:spChg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23" creationId="{E8807323-BEE7-A93C-91DE-E9C63CEBF489}"/>
          </ac:spMkLst>
        </pc:spChg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25" creationId="{EB4A3A77-9FF8-C1E1-EB58-D9AF59912405}"/>
          </ac:spMkLst>
        </pc:spChg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26" creationId="{9C5BA9F9-E498-57EA-DB0D-0FD00C040D2D}"/>
          </ac:spMkLst>
        </pc:spChg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39" creationId="{9AF4B65A-A6BC-E686-5235-DF466B958726}"/>
          </ac:spMkLst>
        </pc:spChg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40" creationId="{2DC771A6-CF9D-9194-0908-5F2109AF8293}"/>
          </ac:spMkLst>
        </pc:spChg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41" creationId="{F3921048-4B98-F73D-AC6A-CC06E500F663}"/>
          </ac:spMkLst>
        </pc:spChg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42" creationId="{14E989C8-8836-8F86-4A68-3C940326A6E7}"/>
          </ac:spMkLst>
        </pc:spChg>
        <pc:grpChg chg="del">
          <ac:chgData name="Henrique Castro" userId="61c17a0ec72b05c7" providerId="LiveId" clId="{C3C1D7E0-EE96-4567-82F8-0076C1E33D75}" dt="2023-08-07T17:51:01.352" v="2355" actId="165"/>
          <ac:grpSpMkLst>
            <pc:docMk/>
            <pc:sldMk cId="2066367476" sldId="289"/>
            <ac:grpSpMk id="11" creationId="{02942FFD-1050-E349-FBC8-BE8FA3ADB00E}"/>
          </ac:grpSpMkLst>
        </pc:grpChg>
      </pc:sldChg>
      <pc:sldChg chg="add del">
        <pc:chgData name="Henrique Castro" userId="61c17a0ec72b05c7" providerId="LiveId" clId="{C3C1D7E0-EE96-4567-82F8-0076C1E33D75}" dt="2023-08-08T12:50:29.084" v="2367" actId="2890"/>
        <pc:sldMkLst>
          <pc:docMk/>
          <pc:sldMk cId="236299432" sldId="290"/>
        </pc:sldMkLst>
      </pc:sldChg>
      <pc:sldChg chg="addSp delSp modSp new mod">
        <pc:chgData name="Henrique Castro" userId="61c17a0ec72b05c7" providerId="LiveId" clId="{C3C1D7E0-EE96-4567-82F8-0076C1E33D75}" dt="2023-08-08T12:53:15.674" v="2392"/>
        <pc:sldMkLst>
          <pc:docMk/>
          <pc:sldMk cId="2243954733" sldId="290"/>
        </pc:sldMkLst>
        <pc:spChg chg="add mod">
          <ac:chgData name="Henrique Castro" userId="61c17a0ec72b05c7" providerId="LiveId" clId="{C3C1D7E0-EE96-4567-82F8-0076C1E33D75}" dt="2023-08-08T12:52:41.765" v="2387" actId="207"/>
          <ac:spMkLst>
            <pc:docMk/>
            <pc:sldMk cId="2243954733" sldId="290"/>
            <ac:spMk id="3" creationId="{4705E972-1B19-D7A2-5B89-5F4D810C98DE}"/>
          </ac:spMkLst>
        </pc:spChg>
        <pc:spChg chg="add del mod">
          <ac:chgData name="Henrique Castro" userId="61c17a0ec72b05c7" providerId="LiveId" clId="{C3C1D7E0-EE96-4567-82F8-0076C1E33D75}" dt="2023-08-08T12:53:15.674" v="2392"/>
          <ac:spMkLst>
            <pc:docMk/>
            <pc:sldMk cId="2243954733" sldId="290"/>
            <ac:spMk id="4" creationId="{CF8300EB-CB2B-DE48-970D-A71A01B8EE2C}"/>
          </ac:spMkLst>
        </pc:spChg>
      </pc:sldChg>
      <pc:sldChg chg="delSp modSp add mod modTransition">
        <pc:chgData name="Henrique Castro" userId="61c17a0ec72b05c7" providerId="LiveId" clId="{C3C1D7E0-EE96-4567-82F8-0076C1E33D75}" dt="2023-08-08T12:54:13.830" v="2407"/>
        <pc:sldMkLst>
          <pc:docMk/>
          <pc:sldMk cId="2705866817" sldId="291"/>
        </pc:sldMkLst>
        <pc:spChg chg="mod">
          <ac:chgData name="Henrique Castro" userId="61c17a0ec72b05c7" providerId="LiveId" clId="{C3C1D7E0-EE96-4567-82F8-0076C1E33D75}" dt="2023-08-08T12:53:33.246" v="2395" actId="14100"/>
          <ac:spMkLst>
            <pc:docMk/>
            <pc:sldMk cId="2705866817" sldId="291"/>
            <ac:spMk id="3" creationId="{4705E972-1B19-D7A2-5B89-5F4D810C98DE}"/>
          </ac:spMkLst>
        </pc:spChg>
        <pc:spChg chg="del mod">
          <ac:chgData name="Henrique Castro" userId="61c17a0ec72b05c7" providerId="LiveId" clId="{C3C1D7E0-EE96-4567-82F8-0076C1E33D75}" dt="2023-08-08T12:53:37.295" v="2398"/>
          <ac:spMkLst>
            <pc:docMk/>
            <pc:sldMk cId="2705866817" sldId="291"/>
            <ac:spMk id="4" creationId="{CF8300EB-CB2B-DE48-970D-A71A01B8EE2C}"/>
          </ac:spMkLst>
        </pc:spChg>
      </pc:sldChg>
      <pc:sldChg chg="addSp delSp modSp add mod delAnim modAnim">
        <pc:chgData name="Henrique Castro" userId="61c17a0ec72b05c7" providerId="LiveId" clId="{C3C1D7E0-EE96-4567-82F8-0076C1E33D75}" dt="2023-08-09T14:14:26.016" v="3295" actId="20577"/>
        <pc:sldMkLst>
          <pc:docMk/>
          <pc:sldMk cId="3462701572" sldId="292"/>
        </pc:sldMkLst>
        <pc:spChg chg="add mod">
          <ac:chgData name="Henrique Castro" userId="61c17a0ec72b05c7" providerId="LiveId" clId="{C3C1D7E0-EE96-4567-82F8-0076C1E33D75}" dt="2023-08-09T14:14:26.016" v="3295" actId="20577"/>
          <ac:spMkLst>
            <pc:docMk/>
            <pc:sldMk cId="3462701572" sldId="292"/>
            <ac:spMk id="2" creationId="{7C195D56-17E3-DA24-8D07-2CDBF0D35742}"/>
          </ac:spMkLst>
        </pc:spChg>
        <pc:spChg chg="mod">
          <ac:chgData name="Henrique Castro" userId="61c17a0ec72b05c7" providerId="LiveId" clId="{C3C1D7E0-EE96-4567-82F8-0076C1E33D75}" dt="2023-08-08T12:54:46.633" v="2409" actId="115"/>
          <ac:spMkLst>
            <pc:docMk/>
            <pc:sldMk cId="3462701572" sldId="292"/>
            <ac:spMk id="3" creationId="{4705E972-1B19-D7A2-5B89-5F4D810C98DE}"/>
          </ac:spMkLst>
        </pc:spChg>
        <pc:spChg chg="add del mod">
          <ac:chgData name="Henrique Castro" userId="61c17a0ec72b05c7" providerId="LiveId" clId="{C3C1D7E0-EE96-4567-82F8-0076C1E33D75}" dt="2023-08-09T14:13:43.287" v="3290" actId="478"/>
          <ac:spMkLst>
            <pc:docMk/>
            <pc:sldMk cId="3462701572" sldId="292"/>
            <ac:spMk id="6" creationId="{AB922086-77EE-17AC-BCC3-D767DC3D2CB8}"/>
          </ac:spMkLst>
        </pc:spChg>
        <pc:spChg chg="add mod">
          <ac:chgData name="Henrique Castro" userId="61c17a0ec72b05c7" providerId="LiveId" clId="{C3C1D7E0-EE96-4567-82F8-0076C1E33D75}" dt="2023-08-08T14:25:35.640" v="2490" actId="1076"/>
          <ac:spMkLst>
            <pc:docMk/>
            <pc:sldMk cId="3462701572" sldId="292"/>
            <ac:spMk id="8" creationId="{975CC0A4-D584-F6AE-7FFE-61DC6344ACE9}"/>
          </ac:spMkLst>
        </pc:spChg>
        <pc:spChg chg="add del mod">
          <ac:chgData name="Henrique Castro" userId="61c17a0ec72b05c7" providerId="LiveId" clId="{C3C1D7E0-EE96-4567-82F8-0076C1E33D75}" dt="2023-08-08T14:24:24.134" v="2480" actId="478"/>
          <ac:spMkLst>
            <pc:docMk/>
            <pc:sldMk cId="3462701572" sldId="292"/>
            <ac:spMk id="10" creationId="{30FF66A0-BAB1-0D0B-419A-301A9FD0C9A7}"/>
          </ac:spMkLst>
        </pc:spChg>
        <pc:spChg chg="add mod">
          <ac:chgData name="Henrique Castro" userId="61c17a0ec72b05c7" providerId="LiveId" clId="{C3C1D7E0-EE96-4567-82F8-0076C1E33D75}" dt="2023-08-08T14:26:52.454" v="2497" actId="1035"/>
          <ac:spMkLst>
            <pc:docMk/>
            <pc:sldMk cId="3462701572" sldId="292"/>
            <ac:spMk id="11" creationId="{122A8AD3-4FCE-8786-AE36-5F3118D4113D}"/>
          </ac:spMkLst>
        </pc:spChg>
        <pc:spChg chg="add del mod">
          <ac:chgData name="Henrique Castro" userId="61c17a0ec72b05c7" providerId="LiveId" clId="{C3C1D7E0-EE96-4567-82F8-0076C1E33D75}" dt="2023-08-08T14:29:26.495" v="2500" actId="21"/>
          <ac:spMkLst>
            <pc:docMk/>
            <pc:sldMk cId="3462701572" sldId="292"/>
            <ac:spMk id="12" creationId="{380D47D5-B2E1-6DC1-A12A-B36BC02384CF}"/>
          </ac:spMkLst>
        </pc:spChg>
        <pc:grpChg chg="add mod">
          <ac:chgData name="Henrique Castro" userId="61c17a0ec72b05c7" providerId="LiveId" clId="{C3C1D7E0-EE96-4567-82F8-0076C1E33D75}" dt="2023-08-08T12:56:59.525" v="2424" actId="1076"/>
          <ac:grpSpMkLst>
            <pc:docMk/>
            <pc:sldMk cId="3462701572" sldId="292"/>
            <ac:grpSpMk id="4" creationId="{D499339E-B3B4-6D89-A4C6-79013BBF47A6}"/>
          </ac:grpSpMkLst>
        </pc:grpChg>
        <pc:picChg chg="add mod">
          <ac:chgData name="Henrique Castro" userId="61c17a0ec72b05c7" providerId="LiveId" clId="{C3C1D7E0-EE96-4567-82F8-0076C1E33D75}" dt="2023-08-08T14:29:44.401" v="2502" actId="1076"/>
          <ac:picMkLst>
            <pc:docMk/>
            <pc:sldMk cId="3462701572" sldId="292"/>
            <ac:picMk id="13" creationId="{9868948B-3A23-27A6-7753-C4BFF12D582D}"/>
          </ac:picMkLst>
        </pc:picChg>
        <pc:picChg chg="add mod">
          <ac:chgData name="Henrique Castro" userId="61c17a0ec72b05c7" providerId="LiveId" clId="{C3C1D7E0-EE96-4567-82F8-0076C1E33D75}" dt="2023-08-08T12:56:59.525" v="2424" actId="1076"/>
          <ac:picMkLst>
            <pc:docMk/>
            <pc:sldMk cId="3462701572" sldId="292"/>
            <ac:picMk id="1026" creationId="{66B57F45-9A0B-B2F0-967C-7BA6AF7EDD9C}"/>
          </ac:picMkLst>
        </pc:picChg>
      </pc:sldChg>
      <pc:sldChg chg="addSp delSp modSp add mod delAnim modAnim">
        <pc:chgData name="Henrique Castro" userId="61c17a0ec72b05c7" providerId="LiveId" clId="{C3C1D7E0-EE96-4567-82F8-0076C1E33D75}" dt="2023-08-09T14:14:33.737" v="3297" actId="20577"/>
        <pc:sldMkLst>
          <pc:docMk/>
          <pc:sldMk cId="686202940" sldId="293"/>
        </pc:sldMkLst>
        <pc:spChg chg="mod">
          <ac:chgData name="Henrique Castro" userId="61c17a0ec72b05c7" providerId="LiveId" clId="{C3C1D7E0-EE96-4567-82F8-0076C1E33D75}" dt="2023-08-09T14:14:33.737" v="3297" actId="20577"/>
          <ac:spMkLst>
            <pc:docMk/>
            <pc:sldMk cId="686202940" sldId="293"/>
            <ac:spMk id="2" creationId="{7C195D56-17E3-DA24-8D07-2CDBF0D35742}"/>
          </ac:spMkLst>
        </pc:spChg>
        <pc:spChg chg="add mod">
          <ac:chgData name="Henrique Castro" userId="61c17a0ec72b05c7" providerId="LiveId" clId="{C3C1D7E0-EE96-4567-82F8-0076C1E33D75}" dt="2023-08-08T17:00:06.892" v="2625" actId="1076"/>
          <ac:spMkLst>
            <pc:docMk/>
            <pc:sldMk cId="686202940" sldId="293"/>
            <ac:spMk id="5" creationId="{6A7AB161-4B4D-0ACB-1619-83B306DD1857}"/>
          </ac:spMkLst>
        </pc:spChg>
        <pc:spChg chg="del">
          <ac:chgData name="Henrique Castro" userId="61c17a0ec72b05c7" providerId="LiveId" clId="{C3C1D7E0-EE96-4567-82F8-0076C1E33D75}" dt="2023-08-09T14:13:50.195" v="3291" actId="478"/>
          <ac:spMkLst>
            <pc:docMk/>
            <pc:sldMk cId="686202940" sldId="293"/>
            <ac:spMk id="6" creationId="{AB922086-77EE-17AC-BCC3-D767DC3D2CB8}"/>
          </ac:spMkLst>
        </pc:spChg>
        <pc:picChg chg="add del mod">
          <ac:chgData name="Henrique Castro" userId="61c17a0ec72b05c7" providerId="LiveId" clId="{C3C1D7E0-EE96-4567-82F8-0076C1E33D75}" dt="2023-08-08T16:59:44.693" v="2620" actId="478"/>
          <ac:picMkLst>
            <pc:docMk/>
            <pc:sldMk cId="686202940" sldId="293"/>
            <ac:picMk id="9" creationId="{9214D1A6-9FA0-2EA8-7D1F-DA82CAD3BD31}"/>
          </ac:picMkLst>
        </pc:picChg>
        <pc:picChg chg="add mod">
          <ac:chgData name="Henrique Castro" userId="61c17a0ec72b05c7" providerId="LiveId" clId="{C3C1D7E0-EE96-4567-82F8-0076C1E33D75}" dt="2023-08-08T17:00:14.174" v="2626" actId="14861"/>
          <ac:picMkLst>
            <pc:docMk/>
            <pc:sldMk cId="686202940" sldId="293"/>
            <ac:picMk id="12" creationId="{80300C31-3C3F-87B0-CE0C-795F3885D5C9}"/>
          </ac:picMkLst>
        </pc:picChg>
        <pc:picChg chg="del">
          <ac:chgData name="Henrique Castro" userId="61c17a0ec72b05c7" providerId="LiveId" clId="{C3C1D7E0-EE96-4567-82F8-0076C1E33D75}" dt="2023-08-08T15:07:35.291" v="2506" actId="478"/>
          <ac:picMkLst>
            <pc:docMk/>
            <pc:sldMk cId="686202940" sldId="293"/>
            <ac:picMk id="13" creationId="{9868948B-3A23-27A6-7753-C4BFF12D582D}"/>
          </ac:picMkLst>
        </pc:picChg>
        <pc:picChg chg="add mod modCrop">
          <ac:chgData name="Henrique Castro" userId="61c17a0ec72b05c7" providerId="LiveId" clId="{C3C1D7E0-EE96-4567-82F8-0076C1E33D75}" dt="2023-08-08T17:08:33.242" v="2633" actId="1076"/>
          <ac:picMkLst>
            <pc:docMk/>
            <pc:sldMk cId="686202940" sldId="293"/>
            <ac:picMk id="15" creationId="{03C4D148-EC7E-6660-964D-76DFD8F3A721}"/>
          </ac:picMkLst>
        </pc:picChg>
      </pc:sldChg>
      <pc:sldChg chg="add del">
        <pc:chgData name="Henrique Castro" userId="61c17a0ec72b05c7" providerId="LiveId" clId="{C3C1D7E0-EE96-4567-82F8-0076C1E33D75}" dt="2023-08-08T14:29:49.173" v="2503" actId="2696"/>
        <pc:sldMkLst>
          <pc:docMk/>
          <pc:sldMk cId="2288125356" sldId="293"/>
        </pc:sldMkLst>
      </pc:sldChg>
      <pc:sldChg chg="addSp delSp modSp add mod modTransition modAnim">
        <pc:chgData name="Henrique Castro" userId="61c17a0ec72b05c7" providerId="LiveId" clId="{C3C1D7E0-EE96-4567-82F8-0076C1E33D75}" dt="2023-08-09T14:14:39.211" v="3299" actId="20577"/>
        <pc:sldMkLst>
          <pc:docMk/>
          <pc:sldMk cId="33773688" sldId="294"/>
        </pc:sldMkLst>
        <pc:spChg chg="mod">
          <ac:chgData name="Henrique Castro" userId="61c17a0ec72b05c7" providerId="LiveId" clId="{C3C1D7E0-EE96-4567-82F8-0076C1E33D75}" dt="2023-08-09T14:14:39.211" v="3299" actId="20577"/>
          <ac:spMkLst>
            <pc:docMk/>
            <pc:sldMk cId="33773688" sldId="294"/>
            <ac:spMk id="2" creationId="{7C195D56-17E3-DA24-8D07-2CDBF0D35742}"/>
          </ac:spMkLst>
        </pc:spChg>
        <pc:spChg chg="del">
          <ac:chgData name="Henrique Castro" userId="61c17a0ec72b05c7" providerId="LiveId" clId="{C3C1D7E0-EE96-4567-82F8-0076C1E33D75}" dt="2023-08-09T14:13:55.537" v="3292" actId="478"/>
          <ac:spMkLst>
            <pc:docMk/>
            <pc:sldMk cId="33773688" sldId="294"/>
            <ac:spMk id="6" creationId="{AB922086-77EE-17AC-BCC3-D767DC3D2CB8}"/>
          </ac:spMkLst>
        </pc:spChg>
        <pc:spChg chg="add mod">
          <ac:chgData name="Henrique Castro" userId="61c17a0ec72b05c7" providerId="LiveId" clId="{C3C1D7E0-EE96-4567-82F8-0076C1E33D75}" dt="2023-08-08T22:32:40.924" v="2773" actId="20577"/>
          <ac:spMkLst>
            <pc:docMk/>
            <pc:sldMk cId="33773688" sldId="294"/>
            <ac:spMk id="10" creationId="{FF2D819F-3384-2143-934F-96D29CC4CC29}"/>
          </ac:spMkLst>
        </pc:spChg>
        <pc:picChg chg="add mod">
          <ac:chgData name="Henrique Castro" userId="61c17a0ec72b05c7" providerId="LiveId" clId="{C3C1D7E0-EE96-4567-82F8-0076C1E33D75}" dt="2023-08-08T17:12:20.418" v="2640" actId="1076"/>
          <ac:picMkLst>
            <pc:docMk/>
            <pc:sldMk cId="33773688" sldId="294"/>
            <ac:picMk id="9" creationId="{B4EC3DF7-70FA-6FB0-902D-D6A1C27E82B0}"/>
          </ac:picMkLst>
        </pc:picChg>
        <pc:picChg chg="del">
          <ac:chgData name="Henrique Castro" userId="61c17a0ec72b05c7" providerId="LiveId" clId="{C3C1D7E0-EE96-4567-82F8-0076C1E33D75}" dt="2023-08-08T17:12:05.267" v="2638" actId="478"/>
          <ac:picMkLst>
            <pc:docMk/>
            <pc:sldMk cId="33773688" sldId="294"/>
            <ac:picMk id="15" creationId="{03C4D148-EC7E-6660-964D-76DFD8F3A721}"/>
          </ac:picMkLst>
        </pc:picChg>
      </pc:sldChg>
      <pc:sldChg chg="addSp delSp modSp add mod modTransition modAnim">
        <pc:chgData name="Henrique Castro" userId="61c17a0ec72b05c7" providerId="LiveId" clId="{C3C1D7E0-EE96-4567-82F8-0076C1E33D75}" dt="2023-08-09T14:14:47.431" v="3301" actId="20577"/>
        <pc:sldMkLst>
          <pc:docMk/>
          <pc:sldMk cId="556739662" sldId="295"/>
        </pc:sldMkLst>
        <pc:spChg chg="mod">
          <ac:chgData name="Henrique Castro" userId="61c17a0ec72b05c7" providerId="LiveId" clId="{C3C1D7E0-EE96-4567-82F8-0076C1E33D75}" dt="2023-08-09T14:14:47.431" v="3301" actId="20577"/>
          <ac:spMkLst>
            <pc:docMk/>
            <pc:sldMk cId="556739662" sldId="295"/>
            <ac:spMk id="2" creationId="{7C195D56-17E3-DA24-8D07-2CDBF0D35742}"/>
          </ac:spMkLst>
        </pc:spChg>
        <pc:spChg chg="del">
          <ac:chgData name="Henrique Castro" userId="61c17a0ec72b05c7" providerId="LiveId" clId="{C3C1D7E0-EE96-4567-82F8-0076C1E33D75}" dt="2023-08-09T14:14:02.029" v="3293" actId="478"/>
          <ac:spMkLst>
            <pc:docMk/>
            <pc:sldMk cId="556739662" sldId="295"/>
            <ac:spMk id="6" creationId="{AB922086-77EE-17AC-BCC3-D767DC3D2CB8}"/>
          </ac:spMkLst>
        </pc:spChg>
        <pc:spChg chg="add mod">
          <ac:chgData name="Henrique Castro" userId="61c17a0ec72b05c7" providerId="LiveId" clId="{C3C1D7E0-EE96-4567-82F8-0076C1E33D75}" dt="2023-08-08T22:12:16.279" v="2687" actId="1076"/>
          <ac:spMkLst>
            <pc:docMk/>
            <pc:sldMk cId="556739662" sldId="295"/>
            <ac:spMk id="7" creationId="{33D278EA-BDC2-4ED3-E8B6-70EB8C668F63}"/>
          </ac:spMkLst>
        </pc:spChg>
        <pc:spChg chg="mod">
          <ac:chgData name="Henrique Castro" userId="61c17a0ec72b05c7" providerId="LiveId" clId="{C3C1D7E0-EE96-4567-82F8-0076C1E33D75}" dt="2023-08-08T22:09:45.607" v="2654" actId="1076"/>
          <ac:spMkLst>
            <pc:docMk/>
            <pc:sldMk cId="556739662" sldId="295"/>
            <ac:spMk id="10" creationId="{FF2D819F-3384-2143-934F-96D29CC4CC29}"/>
          </ac:spMkLst>
        </pc:spChg>
        <pc:spChg chg="add mod">
          <ac:chgData name="Henrique Castro" userId="61c17a0ec72b05c7" providerId="LiveId" clId="{C3C1D7E0-EE96-4567-82F8-0076C1E33D75}" dt="2023-08-08T22:12:49.334" v="2701" actId="1076"/>
          <ac:spMkLst>
            <pc:docMk/>
            <pc:sldMk cId="556739662" sldId="295"/>
            <ac:spMk id="13" creationId="{7143BFFA-3D1D-6F16-64B4-0DB172E79F76}"/>
          </ac:spMkLst>
        </pc:spChg>
        <pc:spChg chg="add mod">
          <ac:chgData name="Henrique Castro" userId="61c17a0ec72b05c7" providerId="LiveId" clId="{C3C1D7E0-EE96-4567-82F8-0076C1E33D75}" dt="2023-08-08T22:19:31.578" v="2729" actId="14100"/>
          <ac:spMkLst>
            <pc:docMk/>
            <pc:sldMk cId="556739662" sldId="295"/>
            <ac:spMk id="14" creationId="{B17FACC5-7B60-B8AC-00F5-1E06182AF9F9}"/>
          </ac:spMkLst>
        </pc:spChg>
        <pc:spChg chg="add mod">
          <ac:chgData name="Henrique Castro" userId="61c17a0ec72b05c7" providerId="LiveId" clId="{C3C1D7E0-EE96-4567-82F8-0076C1E33D75}" dt="2023-08-08T22:19:47.196" v="2736" actId="20577"/>
          <ac:spMkLst>
            <pc:docMk/>
            <pc:sldMk cId="556739662" sldId="295"/>
            <ac:spMk id="15" creationId="{071CA3C6-2CCB-7B2B-8CCB-D95AB9B7D944}"/>
          </ac:spMkLst>
        </pc:spChg>
        <pc:picChg chg="del">
          <ac:chgData name="Henrique Castro" userId="61c17a0ec72b05c7" providerId="LiveId" clId="{C3C1D7E0-EE96-4567-82F8-0076C1E33D75}" dt="2023-08-08T22:09:39.182" v="2653" actId="478"/>
          <ac:picMkLst>
            <pc:docMk/>
            <pc:sldMk cId="556739662" sldId="295"/>
            <ac:picMk id="9" creationId="{B4EC3DF7-70FA-6FB0-902D-D6A1C27E82B0}"/>
          </ac:picMkLst>
        </pc:picChg>
      </pc:sldChg>
      <pc:sldChg chg="addSp delSp modSp add mod delAnim modAnim">
        <pc:chgData name="Henrique Castro" userId="61c17a0ec72b05c7" providerId="LiveId" clId="{C3C1D7E0-EE96-4567-82F8-0076C1E33D75}" dt="2023-08-09T14:14:53.510" v="3303" actId="20577"/>
        <pc:sldMkLst>
          <pc:docMk/>
          <pc:sldMk cId="1572229690" sldId="296"/>
        </pc:sldMkLst>
        <pc:spChg chg="mod">
          <ac:chgData name="Henrique Castro" userId="61c17a0ec72b05c7" providerId="LiveId" clId="{C3C1D7E0-EE96-4567-82F8-0076C1E33D75}" dt="2023-08-09T14:14:53.510" v="3303" actId="20577"/>
          <ac:spMkLst>
            <pc:docMk/>
            <pc:sldMk cId="1572229690" sldId="296"/>
            <ac:spMk id="2" creationId="{7C195D56-17E3-DA24-8D07-2CDBF0D35742}"/>
          </ac:spMkLst>
        </pc:spChg>
        <pc:spChg chg="mod">
          <ac:chgData name="Henrique Castro" userId="61c17a0ec72b05c7" providerId="LiveId" clId="{C3C1D7E0-EE96-4567-82F8-0076C1E33D75}" dt="2023-08-08T22:29:39.258" v="2751" actId="115"/>
          <ac:spMkLst>
            <pc:docMk/>
            <pc:sldMk cId="1572229690" sldId="296"/>
            <ac:spMk id="7" creationId="{33D278EA-BDC2-4ED3-E8B6-70EB8C668F63}"/>
          </ac:spMkLst>
        </pc:spChg>
        <pc:spChg chg="add mod">
          <ac:chgData name="Henrique Castro" userId="61c17a0ec72b05c7" providerId="LiveId" clId="{C3C1D7E0-EE96-4567-82F8-0076C1E33D75}" dt="2023-08-08T22:31:10.138" v="2759" actId="115"/>
          <ac:spMkLst>
            <pc:docMk/>
            <pc:sldMk cId="1572229690" sldId="296"/>
            <ac:spMk id="9" creationId="{CDFB2BA2-4803-CE2D-7E63-A14CAF540ADC}"/>
          </ac:spMkLst>
        </pc:spChg>
        <pc:spChg chg="del">
          <ac:chgData name="Henrique Castro" userId="61c17a0ec72b05c7" providerId="LiveId" clId="{C3C1D7E0-EE96-4567-82F8-0076C1E33D75}" dt="2023-08-08T22:29:12.454" v="2744" actId="478"/>
          <ac:spMkLst>
            <pc:docMk/>
            <pc:sldMk cId="1572229690" sldId="296"/>
            <ac:spMk id="10" creationId="{FF2D819F-3384-2143-934F-96D29CC4CC29}"/>
          </ac:spMkLst>
        </pc:spChg>
        <pc:spChg chg="del">
          <ac:chgData name="Henrique Castro" userId="61c17a0ec72b05c7" providerId="LiveId" clId="{C3C1D7E0-EE96-4567-82F8-0076C1E33D75}" dt="2023-08-08T22:28:49.760" v="2740" actId="478"/>
          <ac:spMkLst>
            <pc:docMk/>
            <pc:sldMk cId="1572229690" sldId="296"/>
            <ac:spMk id="13" creationId="{7143BFFA-3D1D-6F16-64B4-0DB172E79F76}"/>
          </ac:spMkLst>
        </pc:spChg>
        <pc:spChg chg="del">
          <ac:chgData name="Henrique Castro" userId="61c17a0ec72b05c7" providerId="LiveId" clId="{C3C1D7E0-EE96-4567-82F8-0076C1E33D75}" dt="2023-08-08T22:28:44.789" v="2738" actId="478"/>
          <ac:spMkLst>
            <pc:docMk/>
            <pc:sldMk cId="1572229690" sldId="296"/>
            <ac:spMk id="14" creationId="{B17FACC5-7B60-B8AC-00F5-1E06182AF9F9}"/>
          </ac:spMkLst>
        </pc:spChg>
        <pc:spChg chg="del">
          <ac:chgData name="Henrique Castro" userId="61c17a0ec72b05c7" providerId="LiveId" clId="{C3C1D7E0-EE96-4567-82F8-0076C1E33D75}" dt="2023-08-08T22:28:46.767" v="2739" actId="478"/>
          <ac:spMkLst>
            <pc:docMk/>
            <pc:sldMk cId="1572229690" sldId="296"/>
            <ac:spMk id="15" creationId="{071CA3C6-2CCB-7B2B-8CCB-D95AB9B7D944}"/>
          </ac:spMkLst>
        </pc:spChg>
      </pc:sldChg>
      <pc:sldChg chg="addSp delSp modSp add mod delAnim modNotesTx">
        <pc:chgData name="Henrique Castro" userId="61c17a0ec72b05c7" providerId="LiveId" clId="{C3C1D7E0-EE96-4567-82F8-0076C1E33D75}" dt="2023-08-08T23:44:09.114" v="2855" actId="20577"/>
        <pc:sldMkLst>
          <pc:docMk/>
          <pc:sldMk cId="4240027245" sldId="297"/>
        </pc:sldMkLst>
        <pc:spChg chg="del mod">
          <ac:chgData name="Henrique Castro" userId="61c17a0ec72b05c7" providerId="LiveId" clId="{C3C1D7E0-EE96-4567-82F8-0076C1E33D75}" dt="2023-08-08T22:42:30.279" v="2790" actId="478"/>
          <ac:spMkLst>
            <pc:docMk/>
            <pc:sldMk cId="4240027245" sldId="297"/>
            <ac:spMk id="2" creationId="{7C195D56-17E3-DA24-8D07-2CDBF0D35742}"/>
          </ac:spMkLst>
        </pc:spChg>
        <pc:spChg chg="del">
          <ac:chgData name="Henrique Castro" userId="61c17a0ec72b05c7" providerId="LiveId" clId="{C3C1D7E0-EE96-4567-82F8-0076C1E33D75}" dt="2023-08-08T22:42:32.100" v="2791" actId="478"/>
          <ac:spMkLst>
            <pc:docMk/>
            <pc:sldMk cId="4240027245" sldId="297"/>
            <ac:spMk id="5" creationId="{6A7AB161-4B4D-0ACB-1619-83B306DD1857}"/>
          </ac:spMkLst>
        </pc:spChg>
        <pc:spChg chg="del">
          <ac:chgData name="Henrique Castro" userId="61c17a0ec72b05c7" providerId="LiveId" clId="{C3C1D7E0-EE96-4567-82F8-0076C1E33D75}" dt="2023-08-08T22:42:39.549" v="2794" actId="478"/>
          <ac:spMkLst>
            <pc:docMk/>
            <pc:sldMk cId="4240027245" sldId="297"/>
            <ac:spMk id="6" creationId="{AB922086-77EE-17AC-BCC3-D767DC3D2CB8}"/>
          </ac:spMkLst>
        </pc:spChg>
        <pc:spChg chg="del">
          <ac:chgData name="Henrique Castro" userId="61c17a0ec72b05c7" providerId="LiveId" clId="{C3C1D7E0-EE96-4567-82F8-0076C1E33D75}" dt="2023-08-08T22:42:34.597" v="2792" actId="478"/>
          <ac:spMkLst>
            <pc:docMk/>
            <pc:sldMk cId="4240027245" sldId="297"/>
            <ac:spMk id="7" creationId="{33D278EA-BDC2-4ED3-E8B6-70EB8C668F63}"/>
          </ac:spMkLst>
        </pc:spChg>
        <pc:spChg chg="del">
          <ac:chgData name="Henrique Castro" userId="61c17a0ec72b05c7" providerId="LiveId" clId="{C3C1D7E0-EE96-4567-82F8-0076C1E33D75}" dt="2023-08-08T22:44:00.256" v="2796" actId="478"/>
          <ac:spMkLst>
            <pc:docMk/>
            <pc:sldMk cId="4240027245" sldId="297"/>
            <ac:spMk id="8" creationId="{975CC0A4-D584-F6AE-7FFE-61DC6344ACE9}"/>
          </ac:spMkLst>
        </pc:spChg>
        <pc:spChg chg="del">
          <ac:chgData name="Henrique Castro" userId="61c17a0ec72b05c7" providerId="LiveId" clId="{C3C1D7E0-EE96-4567-82F8-0076C1E33D75}" dt="2023-08-08T22:42:36.730" v="2793" actId="478"/>
          <ac:spMkLst>
            <pc:docMk/>
            <pc:sldMk cId="4240027245" sldId="297"/>
            <ac:spMk id="9" creationId="{CDFB2BA2-4803-CE2D-7E63-A14CAF540ADC}"/>
          </ac:spMkLst>
        </pc:spChg>
        <pc:spChg chg="del">
          <ac:chgData name="Henrique Castro" userId="61c17a0ec72b05c7" providerId="LiveId" clId="{C3C1D7E0-EE96-4567-82F8-0076C1E33D75}" dt="2023-08-08T22:43:58.262" v="2795" actId="478"/>
          <ac:spMkLst>
            <pc:docMk/>
            <pc:sldMk cId="4240027245" sldId="297"/>
            <ac:spMk id="11" creationId="{122A8AD3-4FCE-8786-AE36-5F3118D4113D}"/>
          </ac:spMkLst>
        </pc:spChg>
        <pc:grpChg chg="del mod">
          <ac:chgData name="Henrique Castro" userId="61c17a0ec72b05c7" providerId="LiveId" clId="{C3C1D7E0-EE96-4567-82F8-0076C1E33D75}" dt="2023-08-08T22:42:28.015" v="2789" actId="478"/>
          <ac:grpSpMkLst>
            <pc:docMk/>
            <pc:sldMk cId="4240027245" sldId="297"/>
            <ac:grpSpMk id="4" creationId="{D499339E-B3B4-6D89-A4C6-79013BBF47A6}"/>
          </ac:grpSpMkLst>
        </pc:grpChg>
        <pc:picChg chg="del">
          <ac:chgData name="Henrique Castro" userId="61c17a0ec72b05c7" providerId="LiveId" clId="{C3C1D7E0-EE96-4567-82F8-0076C1E33D75}" dt="2023-08-08T22:42:25.100" v="2787" actId="478"/>
          <ac:picMkLst>
            <pc:docMk/>
            <pc:sldMk cId="4240027245" sldId="297"/>
            <ac:picMk id="12" creationId="{80300C31-3C3F-87B0-CE0C-795F3885D5C9}"/>
          </ac:picMkLst>
        </pc:picChg>
        <pc:picChg chg="del">
          <ac:chgData name="Henrique Castro" userId="61c17a0ec72b05c7" providerId="LiveId" clId="{C3C1D7E0-EE96-4567-82F8-0076C1E33D75}" dt="2023-08-08T22:42:28.015" v="2789" actId="478"/>
          <ac:picMkLst>
            <pc:docMk/>
            <pc:sldMk cId="4240027245" sldId="297"/>
            <ac:picMk id="1026" creationId="{66B57F45-9A0B-B2F0-967C-7BA6AF7EDD9C}"/>
          </ac:picMkLst>
        </pc:picChg>
        <pc:picChg chg="add mod">
          <ac:chgData name="Henrique Castro" userId="61c17a0ec72b05c7" providerId="LiveId" clId="{C3C1D7E0-EE96-4567-82F8-0076C1E33D75}" dt="2023-08-08T22:44:15.040" v="2799" actId="1076"/>
          <ac:picMkLst>
            <pc:docMk/>
            <pc:sldMk cId="4240027245" sldId="297"/>
            <ac:picMk id="2050" creationId="{1F158998-BE5A-83F0-90C7-4AF08880002F}"/>
          </ac:picMkLst>
        </pc:picChg>
      </pc:sldChg>
      <pc:sldChg chg="addSp modSp add mod modAnim">
        <pc:chgData name="Henrique Castro" userId="61c17a0ec72b05c7" providerId="LiveId" clId="{C3C1D7E0-EE96-4567-82F8-0076C1E33D75}" dt="2023-08-09T15:18:08.612" v="3312"/>
        <pc:sldMkLst>
          <pc:docMk/>
          <pc:sldMk cId="3888875012" sldId="298"/>
        </pc:sldMkLst>
        <pc:spChg chg="add mod">
          <ac:chgData name="Henrique Castro" userId="61c17a0ec72b05c7" providerId="LiveId" clId="{C3C1D7E0-EE96-4567-82F8-0076C1E33D75}" dt="2023-08-09T12:21:50.170" v="2970" actId="208"/>
          <ac:spMkLst>
            <pc:docMk/>
            <pc:sldMk cId="3888875012" sldId="298"/>
            <ac:spMk id="2" creationId="{058E5CF5-D7ED-146D-B4D2-B4686B574BB0}"/>
          </ac:spMkLst>
        </pc:spChg>
        <pc:picChg chg="add mod">
          <ac:chgData name="Henrique Castro" userId="61c17a0ec72b05c7" providerId="LiveId" clId="{C3C1D7E0-EE96-4567-82F8-0076C1E33D75}" dt="2023-08-09T12:23:21.393" v="2972" actId="1076"/>
          <ac:picMkLst>
            <pc:docMk/>
            <pc:sldMk cId="3888875012" sldId="298"/>
            <ac:picMk id="1026" creationId="{8DEF65AC-37AD-16B8-8FF2-475414EA507E}"/>
          </ac:picMkLst>
        </pc:picChg>
        <pc:picChg chg="mod">
          <ac:chgData name="Henrique Castro" userId="61c17a0ec72b05c7" providerId="LiveId" clId="{C3C1D7E0-EE96-4567-82F8-0076C1E33D75}" dt="2023-08-09T12:09:22.180" v="2869" actId="1076"/>
          <ac:picMkLst>
            <pc:docMk/>
            <pc:sldMk cId="3888875012" sldId="298"/>
            <ac:picMk id="2050" creationId="{1F158998-BE5A-83F0-90C7-4AF08880002F}"/>
          </ac:picMkLst>
        </pc:picChg>
      </pc:sldChg>
      <pc:sldChg chg="addSp delSp modSp new mod modTransition setBg modClrScheme chgLayout">
        <pc:chgData name="Henrique Castro" userId="61c17a0ec72b05c7" providerId="LiveId" clId="{C3C1D7E0-EE96-4567-82F8-0076C1E33D75}" dt="2023-08-09T15:27:35.016" v="3329" actId="113"/>
        <pc:sldMkLst>
          <pc:docMk/>
          <pc:sldMk cId="3541814129" sldId="299"/>
        </pc:sldMkLst>
        <pc:spChg chg="add mod">
          <ac:chgData name="Henrique Castro" userId="61c17a0ec72b05c7" providerId="LiveId" clId="{C3C1D7E0-EE96-4567-82F8-0076C1E33D75}" dt="2023-08-09T15:27:35.016" v="3329" actId="113"/>
          <ac:spMkLst>
            <pc:docMk/>
            <pc:sldMk cId="3541814129" sldId="299"/>
            <ac:spMk id="2" creationId="{63CCD9D7-D7D6-3F88-DF0A-93B20B6E11BC}"/>
          </ac:spMkLst>
        </pc:spChg>
        <pc:spChg chg="add mod">
          <ac:chgData name="Henrique Castro" userId="61c17a0ec72b05c7" providerId="LiveId" clId="{C3C1D7E0-EE96-4567-82F8-0076C1E33D75}" dt="2023-08-09T15:22:55.412" v="3316" actId="26606"/>
          <ac:spMkLst>
            <pc:docMk/>
            <pc:sldMk cId="3541814129" sldId="299"/>
            <ac:spMk id="3" creationId="{1D4C422D-3F79-84CE-271E-1EF0C3CF5332}"/>
          </ac:spMkLst>
        </pc:spChg>
        <pc:spChg chg="mod">
          <ac:chgData name="Henrique Castro" userId="61c17a0ec72b05c7" providerId="LiveId" clId="{C3C1D7E0-EE96-4567-82F8-0076C1E33D75}" dt="2023-08-09T15:22:55.412" v="3316" actId="26606"/>
          <ac:spMkLst>
            <pc:docMk/>
            <pc:sldMk cId="3541814129" sldId="299"/>
            <ac:spMk id="4" creationId="{70CD8480-508A-F5F5-12B8-E987A5504907}"/>
          </ac:spMkLst>
        </pc:spChg>
        <pc:spChg chg="mod">
          <ac:chgData name="Henrique Castro" userId="61c17a0ec72b05c7" providerId="LiveId" clId="{C3C1D7E0-EE96-4567-82F8-0076C1E33D75}" dt="2023-08-09T15:22:55.412" v="3316" actId="26606"/>
          <ac:spMkLst>
            <pc:docMk/>
            <pc:sldMk cId="3541814129" sldId="299"/>
            <ac:spMk id="5" creationId="{3AF4312E-E8CA-5AE1-CE53-2EC01AE641A9}"/>
          </ac:spMkLst>
        </pc:spChg>
        <pc:spChg chg="add del">
          <ac:chgData name="Henrique Castro" userId="61c17a0ec72b05c7" providerId="LiveId" clId="{C3C1D7E0-EE96-4567-82F8-0076C1E33D75}" dt="2023-08-09T15:22:55.412" v="3316" actId="26606"/>
          <ac:spMkLst>
            <pc:docMk/>
            <pc:sldMk cId="3541814129" sldId="299"/>
            <ac:spMk id="3079" creationId="{5C55F0BA-7D8B-4753-AB68-D54E59A24A9D}"/>
          </ac:spMkLst>
        </pc:spChg>
        <pc:spChg chg="add del">
          <ac:chgData name="Henrique Castro" userId="61c17a0ec72b05c7" providerId="LiveId" clId="{C3C1D7E0-EE96-4567-82F8-0076C1E33D75}" dt="2023-08-09T15:22:55.412" v="3316" actId="26606"/>
          <ac:spMkLst>
            <pc:docMk/>
            <pc:sldMk cId="3541814129" sldId="299"/>
            <ac:spMk id="3084" creationId="{65C9D962-F904-4553-A140-500CF3EFC58A}"/>
          </ac:spMkLst>
        </pc:spChg>
        <pc:spChg chg="add del">
          <ac:chgData name="Henrique Castro" userId="61c17a0ec72b05c7" providerId="LiveId" clId="{C3C1D7E0-EE96-4567-82F8-0076C1E33D75}" dt="2023-08-09T15:22:55.412" v="3316" actId="26606"/>
          <ac:spMkLst>
            <pc:docMk/>
            <pc:sldMk cId="3541814129" sldId="299"/>
            <ac:spMk id="3086" creationId="{0FF8C7AA-9FDF-4CBE-B625-3A8A7354F0E6}"/>
          </ac:spMkLst>
        </pc:spChg>
        <pc:spChg chg="add del">
          <ac:chgData name="Henrique Castro" userId="61c17a0ec72b05c7" providerId="LiveId" clId="{C3C1D7E0-EE96-4567-82F8-0076C1E33D75}" dt="2023-08-09T15:22:55.412" v="3316" actId="26606"/>
          <ac:spMkLst>
            <pc:docMk/>
            <pc:sldMk cId="3541814129" sldId="299"/>
            <ac:spMk id="3088" creationId="{BAEBCE0F-09B3-4EF2-8276-E70A7E1418CB}"/>
          </ac:spMkLst>
        </pc:spChg>
        <pc:spChg chg="add del">
          <ac:chgData name="Henrique Castro" userId="61c17a0ec72b05c7" providerId="LiveId" clId="{C3C1D7E0-EE96-4567-82F8-0076C1E33D75}" dt="2023-08-09T15:22:55.412" v="3316" actId="26606"/>
          <ac:spMkLst>
            <pc:docMk/>
            <pc:sldMk cId="3541814129" sldId="299"/>
            <ac:spMk id="3090" creationId="{E451C4C3-A96F-4234-B862-B5403A1B10B0}"/>
          </ac:spMkLst>
        </pc:spChg>
        <pc:picChg chg="add mod">
          <ac:chgData name="Henrique Castro" userId="61c17a0ec72b05c7" providerId="LiveId" clId="{C3C1D7E0-EE96-4567-82F8-0076C1E33D75}" dt="2023-08-09T15:22:55.412" v="3316" actId="26606"/>
          <ac:picMkLst>
            <pc:docMk/>
            <pc:sldMk cId="3541814129" sldId="299"/>
            <ac:picMk id="3074" creationId="{422CF4F3-3130-DF9A-08E9-B7D68276C31B}"/>
          </ac:picMkLst>
        </pc:picChg>
      </pc:sldChg>
      <pc:sldChg chg="add del">
        <pc:chgData name="Henrique Castro" userId="61c17a0ec72b05c7" providerId="LiveId" clId="{C3C1D7E0-EE96-4567-82F8-0076C1E33D75}" dt="2023-08-09T12:51:36.161" v="2974" actId="2890"/>
        <pc:sldMkLst>
          <pc:docMk/>
          <pc:sldMk cId="4112767084" sldId="299"/>
        </pc:sldMkLst>
      </pc:sldChg>
      <pc:sldChg chg="addSp delSp modSp new mod modClrScheme chgLayout">
        <pc:chgData name="Henrique Castro" userId="61c17a0ec72b05c7" providerId="LiveId" clId="{C3C1D7E0-EE96-4567-82F8-0076C1E33D75}" dt="2023-08-09T13:09:03.176" v="3009" actId="1076"/>
        <pc:sldMkLst>
          <pc:docMk/>
          <pc:sldMk cId="3837464333" sldId="300"/>
        </pc:sldMkLst>
        <pc:spChg chg="del">
          <ac:chgData name="Henrique Castro" userId="61c17a0ec72b05c7" providerId="LiveId" clId="{C3C1D7E0-EE96-4567-82F8-0076C1E33D75}" dt="2023-08-09T12:52:55.376" v="2992" actId="700"/>
          <ac:spMkLst>
            <pc:docMk/>
            <pc:sldMk cId="3837464333" sldId="300"/>
            <ac:spMk id="2" creationId="{D12B4514-3D38-00BE-F994-70F2261D77CE}"/>
          </ac:spMkLst>
        </pc:spChg>
        <pc:spChg chg="del">
          <ac:chgData name="Henrique Castro" userId="61c17a0ec72b05c7" providerId="LiveId" clId="{C3C1D7E0-EE96-4567-82F8-0076C1E33D75}" dt="2023-08-09T12:52:55.376" v="2992" actId="700"/>
          <ac:spMkLst>
            <pc:docMk/>
            <pc:sldMk cId="3837464333" sldId="300"/>
            <ac:spMk id="3" creationId="{6A373A7E-9444-3B1D-A99B-E4D4148C5287}"/>
          </ac:spMkLst>
        </pc:spChg>
        <pc:picChg chg="add del mod">
          <ac:chgData name="Henrique Castro" userId="61c17a0ec72b05c7" providerId="LiveId" clId="{C3C1D7E0-EE96-4567-82F8-0076C1E33D75}" dt="2023-08-09T13:08:46.623" v="3006" actId="478"/>
          <ac:picMkLst>
            <pc:docMk/>
            <pc:sldMk cId="3837464333" sldId="300"/>
            <ac:picMk id="2050" creationId="{E559FB21-6338-A843-105A-4EED6F518220}"/>
          </ac:picMkLst>
        </pc:picChg>
        <pc:picChg chg="add mod">
          <ac:chgData name="Henrique Castro" userId="61c17a0ec72b05c7" providerId="LiveId" clId="{C3C1D7E0-EE96-4567-82F8-0076C1E33D75}" dt="2023-08-09T13:09:03.176" v="3009" actId="1076"/>
          <ac:picMkLst>
            <pc:docMk/>
            <pc:sldMk cId="3837464333" sldId="300"/>
            <ac:picMk id="2052" creationId="{48FBC41F-FAA9-0DA8-6518-B8EC53D6C312}"/>
          </ac:picMkLst>
        </pc:picChg>
      </pc:sldChg>
      <pc:sldChg chg="addSp delSp modSp new mod modTransition modAnim">
        <pc:chgData name="Henrique Castro" userId="61c17a0ec72b05c7" providerId="LiveId" clId="{C3C1D7E0-EE96-4567-82F8-0076C1E33D75}" dt="2023-08-09T15:25:47.426" v="3326"/>
        <pc:sldMkLst>
          <pc:docMk/>
          <pc:sldMk cId="1760605003" sldId="301"/>
        </pc:sldMkLst>
        <pc:spChg chg="add mod">
          <ac:chgData name="Henrique Castro" userId="61c17a0ec72b05c7" providerId="LiveId" clId="{C3C1D7E0-EE96-4567-82F8-0076C1E33D75}" dt="2023-08-09T13:32:56.184" v="3141" actId="164"/>
          <ac:spMkLst>
            <pc:docMk/>
            <pc:sldMk cId="1760605003" sldId="301"/>
            <ac:spMk id="4" creationId="{9E4DC4B0-D01F-ED6A-B1BB-57553CE1D5C6}"/>
          </ac:spMkLst>
        </pc:spChg>
        <pc:spChg chg="add del mod">
          <ac:chgData name="Henrique Castro" userId="61c17a0ec72b05c7" providerId="LiveId" clId="{C3C1D7E0-EE96-4567-82F8-0076C1E33D75}" dt="2023-08-09T13:23:24.995" v="3060" actId="478"/>
          <ac:spMkLst>
            <pc:docMk/>
            <pc:sldMk cId="1760605003" sldId="301"/>
            <ac:spMk id="5" creationId="{5E64EF07-4C6F-A00A-9E0A-3B7E3DF6D514}"/>
          </ac:spMkLst>
        </pc:spChg>
        <pc:spChg chg="add del mod">
          <ac:chgData name="Henrique Castro" userId="61c17a0ec72b05c7" providerId="LiveId" clId="{C3C1D7E0-EE96-4567-82F8-0076C1E33D75}" dt="2023-08-09T13:22:43.669" v="3047" actId="478"/>
          <ac:spMkLst>
            <pc:docMk/>
            <pc:sldMk cId="1760605003" sldId="301"/>
            <ac:spMk id="6" creationId="{DCE53A97-6076-E3AA-02C4-96374C781B0C}"/>
          </ac:spMkLst>
        </pc:spChg>
        <pc:spChg chg="add del mod">
          <ac:chgData name="Henrique Castro" userId="61c17a0ec72b05c7" providerId="LiveId" clId="{C3C1D7E0-EE96-4567-82F8-0076C1E33D75}" dt="2023-08-09T13:23:21.252" v="3059" actId="478"/>
          <ac:spMkLst>
            <pc:docMk/>
            <pc:sldMk cId="1760605003" sldId="301"/>
            <ac:spMk id="7" creationId="{66FCB57B-C284-168E-675A-A858F4F496D2}"/>
          </ac:spMkLst>
        </pc:spChg>
        <pc:spChg chg="add mod">
          <ac:chgData name="Henrique Castro" userId="61c17a0ec72b05c7" providerId="LiveId" clId="{C3C1D7E0-EE96-4567-82F8-0076C1E33D75}" dt="2023-08-09T13:32:56.184" v="3141" actId="164"/>
          <ac:spMkLst>
            <pc:docMk/>
            <pc:sldMk cId="1760605003" sldId="301"/>
            <ac:spMk id="8" creationId="{DD0A7C01-605B-4CC3-8EDC-807E1B0EFAE2}"/>
          </ac:spMkLst>
        </pc:spChg>
        <pc:spChg chg="add mod">
          <ac:chgData name="Henrique Castro" userId="61c17a0ec72b05c7" providerId="LiveId" clId="{C3C1D7E0-EE96-4567-82F8-0076C1E33D75}" dt="2023-08-09T13:32:56.184" v="3141" actId="164"/>
          <ac:spMkLst>
            <pc:docMk/>
            <pc:sldMk cId="1760605003" sldId="301"/>
            <ac:spMk id="9" creationId="{2D210CCA-A045-9187-1BE9-86A27AA87740}"/>
          </ac:spMkLst>
        </pc:spChg>
        <pc:spChg chg="add mod">
          <ac:chgData name="Henrique Castro" userId="61c17a0ec72b05c7" providerId="LiveId" clId="{C3C1D7E0-EE96-4567-82F8-0076C1E33D75}" dt="2023-08-09T13:32:56.184" v="3141" actId="164"/>
          <ac:spMkLst>
            <pc:docMk/>
            <pc:sldMk cId="1760605003" sldId="301"/>
            <ac:spMk id="10" creationId="{9F0A68B3-E6E3-DDD4-4798-58F5EAA0CF34}"/>
          </ac:spMkLst>
        </pc:spChg>
        <pc:spChg chg="add del mod">
          <ac:chgData name="Henrique Castro" userId="61c17a0ec72b05c7" providerId="LiveId" clId="{C3C1D7E0-EE96-4567-82F8-0076C1E33D75}" dt="2023-08-09T13:31:56.779" v="3122" actId="478"/>
          <ac:spMkLst>
            <pc:docMk/>
            <pc:sldMk cId="1760605003" sldId="301"/>
            <ac:spMk id="11" creationId="{C8AC53B4-061A-92FF-B1AA-1F17B2410A82}"/>
          </ac:spMkLst>
        </pc:spChg>
        <pc:spChg chg="add del mod">
          <ac:chgData name="Henrique Castro" userId="61c17a0ec72b05c7" providerId="LiveId" clId="{C3C1D7E0-EE96-4567-82F8-0076C1E33D75}" dt="2023-08-09T13:31:56.779" v="3122" actId="478"/>
          <ac:spMkLst>
            <pc:docMk/>
            <pc:sldMk cId="1760605003" sldId="301"/>
            <ac:spMk id="12" creationId="{CFA0F11D-8010-2129-0652-BC99C9997885}"/>
          </ac:spMkLst>
        </pc:spChg>
        <pc:spChg chg="add del mod">
          <ac:chgData name="Henrique Castro" userId="61c17a0ec72b05c7" providerId="LiveId" clId="{C3C1D7E0-EE96-4567-82F8-0076C1E33D75}" dt="2023-08-09T13:31:56.779" v="3122" actId="478"/>
          <ac:spMkLst>
            <pc:docMk/>
            <pc:sldMk cId="1760605003" sldId="301"/>
            <ac:spMk id="13" creationId="{56004AE6-A476-485F-F8E4-37F34C868CBA}"/>
          </ac:spMkLst>
        </pc:spChg>
        <pc:spChg chg="add del mod">
          <ac:chgData name="Henrique Castro" userId="61c17a0ec72b05c7" providerId="LiveId" clId="{C3C1D7E0-EE96-4567-82F8-0076C1E33D75}" dt="2023-08-09T13:31:56.779" v="3122" actId="478"/>
          <ac:spMkLst>
            <pc:docMk/>
            <pc:sldMk cId="1760605003" sldId="301"/>
            <ac:spMk id="14" creationId="{8F24FAFD-BF5C-6097-846E-9094E3AC9706}"/>
          </ac:spMkLst>
        </pc:spChg>
        <pc:spChg chg="add mod">
          <ac:chgData name="Henrique Castro" userId="61c17a0ec72b05c7" providerId="LiveId" clId="{C3C1D7E0-EE96-4567-82F8-0076C1E33D75}" dt="2023-08-09T13:32:51.255" v="3140" actId="164"/>
          <ac:spMkLst>
            <pc:docMk/>
            <pc:sldMk cId="1760605003" sldId="301"/>
            <ac:spMk id="25" creationId="{63ADE911-7391-894C-26F2-9AF07CB4478B}"/>
          </ac:spMkLst>
        </pc:spChg>
        <pc:spChg chg="add mod">
          <ac:chgData name="Henrique Castro" userId="61c17a0ec72b05c7" providerId="LiveId" clId="{C3C1D7E0-EE96-4567-82F8-0076C1E33D75}" dt="2023-08-09T13:32:51.255" v="3140" actId="164"/>
          <ac:spMkLst>
            <pc:docMk/>
            <pc:sldMk cId="1760605003" sldId="301"/>
            <ac:spMk id="26" creationId="{CF9E5D2F-AAFC-EA8C-7564-39C67E7843FB}"/>
          </ac:spMkLst>
        </pc:spChg>
        <pc:spChg chg="add mod">
          <ac:chgData name="Henrique Castro" userId="61c17a0ec72b05c7" providerId="LiveId" clId="{C3C1D7E0-EE96-4567-82F8-0076C1E33D75}" dt="2023-08-09T13:32:51.255" v="3140" actId="164"/>
          <ac:spMkLst>
            <pc:docMk/>
            <pc:sldMk cId="1760605003" sldId="301"/>
            <ac:spMk id="27" creationId="{802315C5-6550-92E0-D977-87F5E5743BDB}"/>
          </ac:spMkLst>
        </pc:spChg>
        <pc:spChg chg="add mod">
          <ac:chgData name="Henrique Castro" userId="61c17a0ec72b05c7" providerId="LiveId" clId="{C3C1D7E0-EE96-4567-82F8-0076C1E33D75}" dt="2023-08-09T13:32:51.255" v="3140" actId="164"/>
          <ac:spMkLst>
            <pc:docMk/>
            <pc:sldMk cId="1760605003" sldId="301"/>
            <ac:spMk id="28" creationId="{FF2DAA7F-47D6-8586-5C26-EBF6AFF840E2}"/>
          </ac:spMkLst>
        </pc:spChg>
        <pc:spChg chg="add mod">
          <ac:chgData name="Henrique Castro" userId="61c17a0ec72b05c7" providerId="LiveId" clId="{C3C1D7E0-EE96-4567-82F8-0076C1E33D75}" dt="2023-08-09T13:35:09.719" v="3248" actId="164"/>
          <ac:spMkLst>
            <pc:docMk/>
            <pc:sldMk cId="1760605003" sldId="301"/>
            <ac:spMk id="34" creationId="{A959C1F3-B510-A1B7-901C-7929571491DD}"/>
          </ac:spMkLst>
        </pc:spChg>
        <pc:spChg chg="add mod">
          <ac:chgData name="Henrique Castro" userId="61c17a0ec72b05c7" providerId="LiveId" clId="{C3C1D7E0-EE96-4567-82F8-0076C1E33D75}" dt="2023-08-09T13:35:14.191" v="3249" actId="164"/>
          <ac:spMkLst>
            <pc:docMk/>
            <pc:sldMk cId="1760605003" sldId="301"/>
            <ac:spMk id="35" creationId="{FBD94235-E6A5-12C4-EC5A-40A3C5195019}"/>
          </ac:spMkLst>
        </pc:spChg>
        <pc:grpChg chg="add mod">
          <ac:chgData name="Henrique Castro" userId="61c17a0ec72b05c7" providerId="LiveId" clId="{C3C1D7E0-EE96-4567-82F8-0076C1E33D75}" dt="2023-08-09T13:35:14.191" v="3249" actId="164"/>
          <ac:grpSpMkLst>
            <pc:docMk/>
            <pc:sldMk cId="1760605003" sldId="301"/>
            <ac:grpSpMk id="32" creationId="{1D9787CD-97A4-C399-739D-1870B63A7EF9}"/>
          </ac:grpSpMkLst>
        </pc:grpChg>
        <pc:grpChg chg="add mod">
          <ac:chgData name="Henrique Castro" userId="61c17a0ec72b05c7" providerId="LiveId" clId="{C3C1D7E0-EE96-4567-82F8-0076C1E33D75}" dt="2023-08-09T13:35:09.719" v="3248" actId="164"/>
          <ac:grpSpMkLst>
            <pc:docMk/>
            <pc:sldMk cId="1760605003" sldId="301"/>
            <ac:grpSpMk id="33" creationId="{BE9B5AFE-B892-69E3-CE68-CBE33F671BDB}"/>
          </ac:grpSpMkLst>
        </pc:grpChg>
        <pc:grpChg chg="add mod">
          <ac:chgData name="Henrique Castro" userId="61c17a0ec72b05c7" providerId="LiveId" clId="{C3C1D7E0-EE96-4567-82F8-0076C1E33D75}" dt="2023-08-09T13:35:34.942" v="3252" actId="1076"/>
          <ac:grpSpMkLst>
            <pc:docMk/>
            <pc:sldMk cId="1760605003" sldId="301"/>
            <ac:grpSpMk id="36" creationId="{7C934CF8-3388-AA00-AA3C-50B7C61CCFBC}"/>
          </ac:grpSpMkLst>
        </pc:grpChg>
        <pc:grpChg chg="add mod">
          <ac:chgData name="Henrique Castro" userId="61c17a0ec72b05c7" providerId="LiveId" clId="{C3C1D7E0-EE96-4567-82F8-0076C1E33D75}" dt="2023-08-09T13:35:26.835" v="3251" actId="1076"/>
          <ac:grpSpMkLst>
            <pc:docMk/>
            <pc:sldMk cId="1760605003" sldId="301"/>
            <ac:grpSpMk id="37" creationId="{A1932EFA-5D54-165D-D217-FC733A6C92DE}"/>
          </ac:grpSpMkLst>
        </pc:grpChg>
        <pc:cxnChg chg="add mod">
          <ac:chgData name="Henrique Castro" userId="61c17a0ec72b05c7" providerId="LiveId" clId="{C3C1D7E0-EE96-4567-82F8-0076C1E33D75}" dt="2023-08-09T13:32:56.184" v="3141" actId="164"/>
          <ac:cxnSpMkLst>
            <pc:docMk/>
            <pc:sldMk cId="1760605003" sldId="301"/>
            <ac:cxnSpMk id="16" creationId="{B1826A95-F5F8-3C23-7341-71685B8C9D74}"/>
          </ac:cxnSpMkLst>
        </pc:cxnChg>
        <pc:cxnChg chg="add mod">
          <ac:chgData name="Henrique Castro" userId="61c17a0ec72b05c7" providerId="LiveId" clId="{C3C1D7E0-EE96-4567-82F8-0076C1E33D75}" dt="2023-08-09T13:32:56.184" v="3141" actId="164"/>
          <ac:cxnSpMkLst>
            <pc:docMk/>
            <pc:sldMk cId="1760605003" sldId="301"/>
            <ac:cxnSpMk id="18" creationId="{7483B64C-645A-1F2B-A555-FA7007FF886C}"/>
          </ac:cxnSpMkLst>
        </pc:cxnChg>
        <pc:cxnChg chg="add mod">
          <ac:chgData name="Henrique Castro" userId="61c17a0ec72b05c7" providerId="LiveId" clId="{C3C1D7E0-EE96-4567-82F8-0076C1E33D75}" dt="2023-08-09T13:32:56.184" v="3141" actId="164"/>
          <ac:cxnSpMkLst>
            <pc:docMk/>
            <pc:sldMk cId="1760605003" sldId="301"/>
            <ac:cxnSpMk id="20" creationId="{F358CB84-2B61-9431-DF2B-F56BF6946C35}"/>
          </ac:cxnSpMkLst>
        </pc:cxnChg>
        <pc:cxnChg chg="add mod">
          <ac:chgData name="Henrique Castro" userId="61c17a0ec72b05c7" providerId="LiveId" clId="{C3C1D7E0-EE96-4567-82F8-0076C1E33D75}" dt="2023-08-09T13:32:51.255" v="3140" actId="164"/>
          <ac:cxnSpMkLst>
            <pc:docMk/>
            <pc:sldMk cId="1760605003" sldId="301"/>
            <ac:cxnSpMk id="29" creationId="{0E2783BE-686E-AE48-4617-8DDE09A7777D}"/>
          </ac:cxnSpMkLst>
        </pc:cxnChg>
        <pc:cxnChg chg="add mod">
          <ac:chgData name="Henrique Castro" userId="61c17a0ec72b05c7" providerId="LiveId" clId="{C3C1D7E0-EE96-4567-82F8-0076C1E33D75}" dt="2023-08-09T13:35:59.061" v="3253" actId="208"/>
          <ac:cxnSpMkLst>
            <pc:docMk/>
            <pc:sldMk cId="1760605003" sldId="301"/>
            <ac:cxnSpMk id="30" creationId="{30148D2B-67F9-50E2-BD0A-310CE6D90090}"/>
          </ac:cxnSpMkLst>
        </pc:cxnChg>
        <pc:cxnChg chg="add mod">
          <ac:chgData name="Henrique Castro" userId="61c17a0ec72b05c7" providerId="LiveId" clId="{C3C1D7E0-EE96-4567-82F8-0076C1E33D75}" dt="2023-08-09T13:36:28.590" v="3254" actId="208"/>
          <ac:cxnSpMkLst>
            <pc:docMk/>
            <pc:sldMk cId="1760605003" sldId="301"/>
            <ac:cxnSpMk id="31" creationId="{B9DE9B2B-5B7D-87B6-ABB5-42FB72CFC6C5}"/>
          </ac:cxnSpMkLst>
        </pc:cxnChg>
      </pc:sldChg>
      <pc:sldChg chg="addSp delSp modSp add mod ord modTransition setBg">
        <pc:chgData name="Henrique Castro" userId="61c17a0ec72b05c7" providerId="LiveId" clId="{C3C1D7E0-EE96-4567-82F8-0076C1E33D75}" dt="2023-08-09T15:27:43.306" v="3330" actId="115"/>
        <pc:sldMkLst>
          <pc:docMk/>
          <pc:sldMk cId="3720511401" sldId="302"/>
        </pc:sldMkLst>
        <pc:spChg chg="mod">
          <ac:chgData name="Henrique Castro" userId="61c17a0ec72b05c7" providerId="LiveId" clId="{C3C1D7E0-EE96-4567-82F8-0076C1E33D75}" dt="2023-08-09T15:27:43.306" v="3330" actId="115"/>
          <ac:spMkLst>
            <pc:docMk/>
            <pc:sldMk cId="3720511401" sldId="302"/>
            <ac:spMk id="2" creationId="{63CCD9D7-D7D6-3F88-DF0A-93B20B6E11BC}"/>
          </ac:spMkLst>
        </pc:spChg>
        <pc:spChg chg="mod">
          <ac:chgData name="Henrique Castro" userId="61c17a0ec72b05c7" providerId="LiveId" clId="{C3C1D7E0-EE96-4567-82F8-0076C1E33D75}" dt="2023-08-09T13:44:33.915" v="3281" actId="26606"/>
          <ac:spMkLst>
            <pc:docMk/>
            <pc:sldMk cId="3720511401" sldId="302"/>
            <ac:spMk id="3" creationId="{1D4C422D-3F79-84CE-271E-1EF0C3CF5332}"/>
          </ac:spMkLst>
        </pc:spChg>
        <pc:spChg chg="mod">
          <ac:chgData name="Henrique Castro" userId="61c17a0ec72b05c7" providerId="LiveId" clId="{C3C1D7E0-EE96-4567-82F8-0076C1E33D75}" dt="2023-08-09T13:44:33.915" v="3281" actId="26606"/>
          <ac:spMkLst>
            <pc:docMk/>
            <pc:sldMk cId="3720511401" sldId="302"/>
            <ac:spMk id="4" creationId="{70CD8480-508A-F5F5-12B8-E987A5504907}"/>
          </ac:spMkLst>
        </pc:spChg>
        <pc:spChg chg="mod">
          <ac:chgData name="Henrique Castro" userId="61c17a0ec72b05c7" providerId="LiveId" clId="{C3C1D7E0-EE96-4567-82F8-0076C1E33D75}" dt="2023-08-09T13:44:33.915" v="3281" actId="26606"/>
          <ac:spMkLst>
            <pc:docMk/>
            <pc:sldMk cId="3720511401" sldId="302"/>
            <ac:spMk id="5" creationId="{3AF4312E-E8CA-5AE1-CE53-2EC01AE641A9}"/>
          </ac:spMkLst>
        </pc:spChg>
        <pc:spChg chg="add">
          <ac:chgData name="Henrique Castro" userId="61c17a0ec72b05c7" providerId="LiveId" clId="{C3C1D7E0-EE96-4567-82F8-0076C1E33D75}" dt="2023-08-09T13:44:33.915" v="3281" actId="26606"/>
          <ac:spMkLst>
            <pc:docMk/>
            <pc:sldMk cId="3720511401" sldId="302"/>
            <ac:spMk id="4103" creationId="{5C55F0BA-7D8B-4753-AB68-D54E59A24A9D}"/>
          </ac:spMkLst>
        </pc:spChg>
        <pc:picChg chg="del">
          <ac:chgData name="Henrique Castro" userId="61c17a0ec72b05c7" providerId="LiveId" clId="{C3C1D7E0-EE96-4567-82F8-0076C1E33D75}" dt="2023-08-09T13:37:37.712" v="3278" actId="478"/>
          <ac:picMkLst>
            <pc:docMk/>
            <pc:sldMk cId="3720511401" sldId="302"/>
            <ac:picMk id="3074" creationId="{422CF4F3-3130-DF9A-08E9-B7D68276C31B}"/>
          </ac:picMkLst>
        </pc:picChg>
        <pc:picChg chg="add mod ord">
          <ac:chgData name="Henrique Castro" userId="61c17a0ec72b05c7" providerId="LiveId" clId="{C3C1D7E0-EE96-4567-82F8-0076C1E33D75}" dt="2023-08-09T13:44:33.915" v="3281" actId="26606"/>
          <ac:picMkLst>
            <pc:docMk/>
            <pc:sldMk cId="3720511401" sldId="302"/>
            <ac:picMk id="4098" creationId="{68F4B229-086F-99DB-822D-00B707C84043}"/>
          </ac:picMkLst>
        </pc:picChg>
      </pc:sldChg>
      <pc:sldChg chg="addSp delSp modSp add ord">
        <pc:chgData name="Henrique Castro" userId="61c17a0ec72b05c7" providerId="LiveId" clId="{C3C1D7E0-EE96-4567-82F8-0076C1E33D75}" dt="2023-08-09T15:18:04.295" v="3311"/>
        <pc:sldMkLst>
          <pc:docMk/>
          <pc:sldMk cId="3190694986" sldId="303"/>
        </pc:sldMkLst>
        <pc:picChg chg="del">
          <ac:chgData name="Henrique Castro" userId="61c17a0ec72b05c7" providerId="LiveId" clId="{C3C1D7E0-EE96-4567-82F8-0076C1E33D75}" dt="2023-08-09T15:17:21.334" v="3305" actId="478"/>
          <ac:picMkLst>
            <pc:docMk/>
            <pc:sldMk cId="3190694986" sldId="303"/>
            <ac:picMk id="1026" creationId="{8DEF65AC-37AD-16B8-8FF2-475414EA507E}"/>
          </ac:picMkLst>
        </pc:picChg>
        <pc:picChg chg="add mod">
          <ac:chgData name="Henrique Castro" userId="61c17a0ec72b05c7" providerId="LiveId" clId="{C3C1D7E0-EE96-4567-82F8-0076C1E33D75}" dt="2023-08-09T15:17:33.602" v="3309" actId="1076"/>
          <ac:picMkLst>
            <pc:docMk/>
            <pc:sldMk cId="3190694986" sldId="303"/>
            <ac:picMk id="5122" creationId="{DD6E1E07-5B5C-A4D0-2D8F-321024966A0A}"/>
          </ac:picMkLst>
        </pc:picChg>
      </pc:sldChg>
      <pc:sldChg chg="addSp delSp modSp new del mod modClrScheme chgLayout">
        <pc:chgData name="Henrique Castro" userId="61c17a0ec72b05c7" providerId="LiveId" clId="{C3C1D7E0-EE96-4567-82F8-0076C1E33D75}" dt="2023-08-10T21:29:30.850" v="3431" actId="47"/>
        <pc:sldMkLst>
          <pc:docMk/>
          <pc:sldMk cId="3644984095" sldId="304"/>
        </pc:sldMkLst>
        <pc:spChg chg="del">
          <ac:chgData name="Henrique Castro" userId="61c17a0ec72b05c7" providerId="LiveId" clId="{C3C1D7E0-EE96-4567-82F8-0076C1E33D75}" dt="2023-08-09T21:22:18.817" v="3332" actId="700"/>
          <ac:spMkLst>
            <pc:docMk/>
            <pc:sldMk cId="3644984095" sldId="304"/>
            <ac:spMk id="2" creationId="{DF40D118-6244-BB9F-F4E3-69323DF4147E}"/>
          </ac:spMkLst>
        </pc:spChg>
        <pc:spChg chg="del">
          <ac:chgData name="Henrique Castro" userId="61c17a0ec72b05c7" providerId="LiveId" clId="{C3C1D7E0-EE96-4567-82F8-0076C1E33D75}" dt="2023-08-09T21:22:18.817" v="3332" actId="700"/>
          <ac:spMkLst>
            <pc:docMk/>
            <pc:sldMk cId="3644984095" sldId="304"/>
            <ac:spMk id="3" creationId="{AD36D5D6-0267-FCBA-7B30-9F9E432E0B80}"/>
          </ac:spMkLst>
        </pc:spChg>
        <pc:spChg chg="mod ord">
          <ac:chgData name="Henrique Castro" userId="61c17a0ec72b05c7" providerId="LiveId" clId="{C3C1D7E0-EE96-4567-82F8-0076C1E33D75}" dt="2023-08-09T21:22:18.817" v="3332" actId="700"/>
          <ac:spMkLst>
            <pc:docMk/>
            <pc:sldMk cId="3644984095" sldId="304"/>
            <ac:spMk id="4" creationId="{4FEE4916-60FE-FA35-88C5-3EA5E32E3D4E}"/>
          </ac:spMkLst>
        </pc:spChg>
        <pc:spChg chg="mod ord">
          <ac:chgData name="Henrique Castro" userId="61c17a0ec72b05c7" providerId="LiveId" clId="{C3C1D7E0-EE96-4567-82F8-0076C1E33D75}" dt="2023-08-09T21:22:18.817" v="3332" actId="700"/>
          <ac:spMkLst>
            <pc:docMk/>
            <pc:sldMk cId="3644984095" sldId="304"/>
            <ac:spMk id="5" creationId="{56202C7F-4C3B-5E04-4ECD-69226B0EA768}"/>
          </ac:spMkLst>
        </pc:spChg>
        <pc:spChg chg="add mod">
          <ac:chgData name="Henrique Castro" userId="61c17a0ec72b05c7" providerId="LiveId" clId="{C3C1D7E0-EE96-4567-82F8-0076C1E33D75}" dt="2023-08-09T21:23:07.483" v="3340" actId="255"/>
          <ac:spMkLst>
            <pc:docMk/>
            <pc:sldMk cId="3644984095" sldId="304"/>
            <ac:spMk id="7" creationId="{1986862B-B3C7-5F0A-F422-7381841926E8}"/>
          </ac:spMkLst>
        </pc:spChg>
        <pc:spChg chg="add mod">
          <ac:chgData name="Henrique Castro" userId="61c17a0ec72b05c7" providerId="LiveId" clId="{C3C1D7E0-EE96-4567-82F8-0076C1E33D75}" dt="2023-08-09T21:29:50.082" v="3398" actId="1076"/>
          <ac:spMkLst>
            <pc:docMk/>
            <pc:sldMk cId="3644984095" sldId="304"/>
            <ac:spMk id="9" creationId="{E3310CFF-E730-E6D2-AF42-6C62DBD3D7B2}"/>
          </ac:spMkLst>
        </pc:spChg>
        <pc:spChg chg="add mod">
          <ac:chgData name="Henrique Castro" userId="61c17a0ec72b05c7" providerId="LiveId" clId="{C3C1D7E0-EE96-4567-82F8-0076C1E33D75}" dt="2023-08-09T21:29:50.082" v="3398" actId="1076"/>
          <ac:spMkLst>
            <pc:docMk/>
            <pc:sldMk cId="3644984095" sldId="304"/>
            <ac:spMk id="11" creationId="{BE0461D7-77D0-6D34-0E98-9014B06931BD}"/>
          </ac:spMkLst>
        </pc:spChg>
        <pc:spChg chg="add mod">
          <ac:chgData name="Henrique Castro" userId="61c17a0ec72b05c7" providerId="LiveId" clId="{C3C1D7E0-EE96-4567-82F8-0076C1E33D75}" dt="2023-08-09T21:29:50.082" v="3398" actId="1076"/>
          <ac:spMkLst>
            <pc:docMk/>
            <pc:sldMk cId="3644984095" sldId="304"/>
            <ac:spMk id="13" creationId="{5F2633B0-826E-9D5E-9C6F-31D81D720B03}"/>
          </ac:spMkLst>
        </pc:spChg>
        <pc:spChg chg="add mod">
          <ac:chgData name="Henrique Castro" userId="61c17a0ec72b05c7" providerId="LiveId" clId="{C3C1D7E0-EE96-4567-82F8-0076C1E33D75}" dt="2023-08-09T21:29:50.082" v="3398" actId="1076"/>
          <ac:spMkLst>
            <pc:docMk/>
            <pc:sldMk cId="3644984095" sldId="304"/>
            <ac:spMk id="15" creationId="{CA230D32-F60A-9602-9C3D-38D44F848F04}"/>
          </ac:spMkLst>
        </pc:spChg>
      </pc:sldChg>
      <pc:sldChg chg="addSp delSp modSp add del">
        <pc:chgData name="Henrique Castro" userId="61c17a0ec72b05c7" providerId="LiveId" clId="{C3C1D7E0-EE96-4567-82F8-0076C1E33D75}" dt="2023-08-10T21:47:44.480" v="3492" actId="47"/>
        <pc:sldMkLst>
          <pc:docMk/>
          <pc:sldMk cId="1522705734" sldId="305"/>
        </pc:sldMkLst>
        <pc:spChg chg="mod">
          <ac:chgData name="Henrique Castro" userId="61c17a0ec72b05c7" providerId="LiveId" clId="{C3C1D7E0-EE96-4567-82F8-0076C1E33D75}" dt="2023-08-10T21:30:23.131" v="3434" actId="164"/>
          <ac:spMkLst>
            <pc:docMk/>
            <pc:sldMk cId="1522705734" sldId="305"/>
            <ac:spMk id="9" creationId="{E3310CFF-E730-E6D2-AF42-6C62DBD3D7B2}"/>
          </ac:spMkLst>
        </pc:spChg>
        <pc:spChg chg="mod">
          <ac:chgData name="Henrique Castro" userId="61c17a0ec72b05c7" providerId="LiveId" clId="{C3C1D7E0-EE96-4567-82F8-0076C1E33D75}" dt="2023-08-10T21:30:27.529" v="3435" actId="164"/>
          <ac:spMkLst>
            <pc:docMk/>
            <pc:sldMk cId="1522705734" sldId="305"/>
            <ac:spMk id="11" creationId="{BE0461D7-77D0-6D34-0E98-9014B06931BD}"/>
          </ac:spMkLst>
        </pc:spChg>
        <pc:spChg chg="mod">
          <ac:chgData name="Henrique Castro" userId="61c17a0ec72b05c7" providerId="LiveId" clId="{C3C1D7E0-EE96-4567-82F8-0076C1E33D75}" dt="2023-08-10T21:30:31.823" v="3436" actId="164"/>
          <ac:spMkLst>
            <pc:docMk/>
            <pc:sldMk cId="1522705734" sldId="305"/>
            <ac:spMk id="13" creationId="{5F2633B0-826E-9D5E-9C6F-31D81D720B03}"/>
          </ac:spMkLst>
        </pc:spChg>
        <pc:spChg chg="mod">
          <ac:chgData name="Henrique Castro" userId="61c17a0ec72b05c7" providerId="LiveId" clId="{C3C1D7E0-EE96-4567-82F8-0076C1E33D75}" dt="2023-08-10T21:30:36.320" v="3437" actId="164"/>
          <ac:spMkLst>
            <pc:docMk/>
            <pc:sldMk cId="1522705734" sldId="305"/>
            <ac:spMk id="15" creationId="{CA230D32-F60A-9602-9C3D-38D44F848F04}"/>
          </ac:spMkLst>
        </pc:spChg>
        <pc:grpChg chg="add mod">
          <ac:chgData name="Henrique Castro" userId="61c17a0ec72b05c7" providerId="LiveId" clId="{C3C1D7E0-EE96-4567-82F8-0076C1E33D75}" dt="2023-08-10T21:30:23.131" v="3434" actId="164"/>
          <ac:grpSpMkLst>
            <pc:docMk/>
            <pc:sldMk cId="1522705734" sldId="305"/>
            <ac:grpSpMk id="2" creationId="{C1BE3B74-B8CF-47FD-97D7-7C613A43C7C5}"/>
          </ac:grpSpMkLst>
        </pc:grpChg>
        <pc:grpChg chg="add mod">
          <ac:chgData name="Henrique Castro" userId="61c17a0ec72b05c7" providerId="LiveId" clId="{C3C1D7E0-EE96-4567-82F8-0076C1E33D75}" dt="2023-08-10T21:30:27.529" v="3435" actId="164"/>
          <ac:grpSpMkLst>
            <pc:docMk/>
            <pc:sldMk cId="1522705734" sldId="305"/>
            <ac:grpSpMk id="3" creationId="{C2164223-0BF3-DFDF-6E89-551420D95389}"/>
          </ac:grpSpMkLst>
        </pc:grpChg>
        <pc:grpChg chg="add mod">
          <ac:chgData name="Henrique Castro" userId="61c17a0ec72b05c7" providerId="LiveId" clId="{C3C1D7E0-EE96-4567-82F8-0076C1E33D75}" dt="2023-08-10T21:30:31.823" v="3436" actId="164"/>
          <ac:grpSpMkLst>
            <pc:docMk/>
            <pc:sldMk cId="1522705734" sldId="305"/>
            <ac:grpSpMk id="6" creationId="{57CE15EF-FDF7-FEB5-A8B3-5E3CF957C8B7}"/>
          </ac:grpSpMkLst>
        </pc:grpChg>
        <pc:grpChg chg="add mod">
          <ac:chgData name="Henrique Castro" userId="61c17a0ec72b05c7" providerId="LiveId" clId="{C3C1D7E0-EE96-4567-82F8-0076C1E33D75}" dt="2023-08-10T21:30:36.320" v="3437" actId="164"/>
          <ac:grpSpMkLst>
            <pc:docMk/>
            <pc:sldMk cId="1522705734" sldId="305"/>
            <ac:grpSpMk id="8" creationId="{BDBFD789-C51F-B1A3-6700-8AC4C471688D}"/>
          </ac:grpSpMkLst>
        </pc:grpChg>
        <pc:picChg chg="add mod">
          <ac:chgData name="Henrique Castro" userId="61c17a0ec72b05c7" providerId="LiveId" clId="{C3C1D7E0-EE96-4567-82F8-0076C1E33D75}" dt="2023-08-10T21:30:23.131" v="3434" actId="164"/>
          <ac:picMkLst>
            <pc:docMk/>
            <pc:sldMk cId="1522705734" sldId="305"/>
            <ac:picMk id="1026" creationId="{3B6C103C-82EB-3C6A-599C-5A82982A5DD7}"/>
          </ac:picMkLst>
        </pc:picChg>
        <pc:picChg chg="add mod">
          <ac:chgData name="Henrique Castro" userId="61c17a0ec72b05c7" providerId="LiveId" clId="{C3C1D7E0-EE96-4567-82F8-0076C1E33D75}" dt="2023-08-10T21:30:36.320" v="3437" actId="164"/>
          <ac:picMkLst>
            <pc:docMk/>
            <pc:sldMk cId="1522705734" sldId="305"/>
            <ac:picMk id="1028" creationId="{1D55ACD6-EDF6-13A2-E4F4-A9A43D3418D7}"/>
          </ac:picMkLst>
        </pc:picChg>
        <pc:picChg chg="add del mod">
          <ac:chgData name="Henrique Castro" userId="61c17a0ec72b05c7" providerId="LiveId" clId="{C3C1D7E0-EE96-4567-82F8-0076C1E33D75}" dt="2023-08-10T21:21:51.590" v="3414" actId="478"/>
          <ac:picMkLst>
            <pc:docMk/>
            <pc:sldMk cId="1522705734" sldId="305"/>
            <ac:picMk id="1030" creationId="{B4B91FFD-CAC7-8473-3029-536F31C96258}"/>
          </ac:picMkLst>
        </pc:picChg>
        <pc:picChg chg="add del mod">
          <ac:chgData name="Henrique Castro" userId="61c17a0ec72b05c7" providerId="LiveId" clId="{C3C1D7E0-EE96-4567-82F8-0076C1E33D75}" dt="2023-08-10T21:22:05.297" v="3420" actId="478"/>
          <ac:picMkLst>
            <pc:docMk/>
            <pc:sldMk cId="1522705734" sldId="305"/>
            <ac:picMk id="1032" creationId="{946EB753-4ACC-B201-7E29-26D431EB27D6}"/>
          </ac:picMkLst>
        </pc:picChg>
        <pc:picChg chg="add mod">
          <ac:chgData name="Henrique Castro" userId="61c17a0ec72b05c7" providerId="LiveId" clId="{C3C1D7E0-EE96-4567-82F8-0076C1E33D75}" dt="2023-08-10T21:30:27.529" v="3435" actId="164"/>
          <ac:picMkLst>
            <pc:docMk/>
            <pc:sldMk cId="1522705734" sldId="305"/>
            <ac:picMk id="1034" creationId="{208EFC3E-F424-E08F-2F7D-E6D8F5084063}"/>
          </ac:picMkLst>
        </pc:picChg>
        <pc:picChg chg="add mod">
          <ac:chgData name="Henrique Castro" userId="61c17a0ec72b05c7" providerId="LiveId" clId="{C3C1D7E0-EE96-4567-82F8-0076C1E33D75}" dt="2023-08-10T21:30:31.823" v="3436" actId="164"/>
          <ac:picMkLst>
            <pc:docMk/>
            <pc:sldMk cId="1522705734" sldId="305"/>
            <ac:picMk id="1036" creationId="{CDFA8BFD-F6A3-2671-6344-2C87EA9DB8A5}"/>
          </ac:picMkLst>
        </pc:picChg>
        <pc:picChg chg="add del">
          <ac:chgData name="Henrique Castro" userId="61c17a0ec72b05c7" providerId="LiveId" clId="{C3C1D7E0-EE96-4567-82F8-0076C1E33D75}" dt="2023-08-10T21:30:21.409" v="3433"/>
          <ac:picMkLst>
            <pc:docMk/>
            <pc:sldMk cId="1522705734" sldId="305"/>
            <ac:picMk id="1038" creationId="{4CB443C9-4D53-755E-3CF9-83D624BFB65F}"/>
          </ac:picMkLst>
        </pc:picChg>
      </pc:sldChg>
      <pc:sldChg chg="modSp add del mod modAnim">
        <pc:chgData name="Henrique Castro" userId="61c17a0ec72b05c7" providerId="LiveId" clId="{C3C1D7E0-EE96-4567-82F8-0076C1E33D75}" dt="2023-08-10T22:05:57.640" v="3532" actId="1076"/>
        <pc:sldMkLst>
          <pc:docMk/>
          <pc:sldMk cId="807002599" sldId="306"/>
        </pc:sldMkLst>
        <pc:spChg chg="mod">
          <ac:chgData name="Henrique Castro" userId="61c17a0ec72b05c7" providerId="LiveId" clId="{C3C1D7E0-EE96-4567-82F8-0076C1E33D75}" dt="2023-08-10T22:05:57.640" v="3532" actId="1076"/>
          <ac:spMkLst>
            <pc:docMk/>
            <pc:sldMk cId="807002599" sldId="306"/>
            <ac:spMk id="7" creationId="{1986862B-B3C7-5F0A-F422-7381841926E8}"/>
          </ac:spMkLst>
        </pc:spChg>
      </pc:sldChg>
      <pc:sldChg chg="addSp delSp modSp add mod modTransition">
        <pc:chgData name="Henrique Castro" userId="61c17a0ec72b05c7" providerId="LiveId" clId="{C3C1D7E0-EE96-4567-82F8-0076C1E33D75}" dt="2023-08-10T22:04:44.541" v="3528" actId="1076"/>
        <pc:sldMkLst>
          <pc:docMk/>
          <pc:sldMk cId="3683015964" sldId="307"/>
        </pc:sldMkLst>
        <pc:spChg chg="add mod">
          <ac:chgData name="Henrique Castro" userId="61c17a0ec72b05c7" providerId="LiveId" clId="{C3C1D7E0-EE96-4567-82F8-0076C1E33D75}" dt="2023-08-10T22:04:17.690" v="3525" actId="1076"/>
          <ac:spMkLst>
            <pc:docMk/>
            <pc:sldMk cId="3683015964" sldId="307"/>
            <ac:spMk id="3" creationId="{94C2674D-C211-3EE7-75B9-CFCBCF64EEBB}"/>
          </ac:spMkLst>
        </pc:spChg>
        <pc:spChg chg="add mod">
          <ac:chgData name="Henrique Castro" userId="61c17a0ec72b05c7" providerId="LiveId" clId="{C3C1D7E0-EE96-4567-82F8-0076C1E33D75}" dt="2023-08-10T22:04:44.541" v="3528" actId="1076"/>
          <ac:spMkLst>
            <pc:docMk/>
            <pc:sldMk cId="3683015964" sldId="307"/>
            <ac:spMk id="8" creationId="{94DAD0F9-6658-694C-13F7-11652768ECDE}"/>
          </ac:spMkLst>
        </pc:spChg>
        <pc:spChg chg="mod">
          <ac:chgData name="Henrique Castro" userId="61c17a0ec72b05c7" providerId="LiveId" clId="{C3C1D7E0-EE96-4567-82F8-0076C1E33D75}" dt="2023-08-10T22:04:13.250" v="3524" actId="1076"/>
          <ac:spMkLst>
            <pc:docMk/>
            <pc:sldMk cId="3683015964" sldId="307"/>
            <ac:spMk id="9" creationId="{E3310CFF-E730-E6D2-AF42-6C62DBD3D7B2}"/>
          </ac:spMkLst>
        </pc:spChg>
        <pc:spChg chg="del">
          <ac:chgData name="Henrique Castro" userId="61c17a0ec72b05c7" providerId="LiveId" clId="{C3C1D7E0-EE96-4567-82F8-0076C1E33D75}" dt="2023-08-10T21:31:27.934" v="3440" actId="478"/>
          <ac:spMkLst>
            <pc:docMk/>
            <pc:sldMk cId="3683015964" sldId="307"/>
            <ac:spMk id="11" creationId="{BE0461D7-77D0-6D34-0E98-9014B06931BD}"/>
          </ac:spMkLst>
        </pc:spChg>
        <pc:spChg chg="del">
          <ac:chgData name="Henrique Castro" userId="61c17a0ec72b05c7" providerId="LiveId" clId="{C3C1D7E0-EE96-4567-82F8-0076C1E33D75}" dt="2023-08-10T21:31:27.934" v="3440" actId="478"/>
          <ac:spMkLst>
            <pc:docMk/>
            <pc:sldMk cId="3683015964" sldId="307"/>
            <ac:spMk id="13" creationId="{5F2633B0-826E-9D5E-9C6F-31D81D720B03}"/>
          </ac:spMkLst>
        </pc:spChg>
        <pc:spChg chg="del">
          <ac:chgData name="Henrique Castro" userId="61c17a0ec72b05c7" providerId="LiveId" clId="{C3C1D7E0-EE96-4567-82F8-0076C1E33D75}" dt="2023-08-10T21:31:27.934" v="3440" actId="478"/>
          <ac:spMkLst>
            <pc:docMk/>
            <pc:sldMk cId="3683015964" sldId="307"/>
            <ac:spMk id="15" creationId="{CA230D32-F60A-9602-9C3D-38D44F848F04}"/>
          </ac:spMkLst>
        </pc:spChg>
        <pc:picChg chg="del">
          <ac:chgData name="Henrique Castro" userId="61c17a0ec72b05c7" providerId="LiveId" clId="{C3C1D7E0-EE96-4567-82F8-0076C1E33D75}" dt="2023-08-10T21:31:23.909" v="3439" actId="478"/>
          <ac:picMkLst>
            <pc:docMk/>
            <pc:sldMk cId="3683015964" sldId="307"/>
            <ac:picMk id="1026" creationId="{3B6C103C-82EB-3C6A-599C-5A82982A5DD7}"/>
          </ac:picMkLst>
        </pc:picChg>
        <pc:picChg chg="del">
          <ac:chgData name="Henrique Castro" userId="61c17a0ec72b05c7" providerId="LiveId" clId="{C3C1D7E0-EE96-4567-82F8-0076C1E33D75}" dt="2023-08-10T21:31:23.909" v="3439" actId="478"/>
          <ac:picMkLst>
            <pc:docMk/>
            <pc:sldMk cId="3683015964" sldId="307"/>
            <ac:picMk id="1028" creationId="{1D55ACD6-EDF6-13A2-E4F4-A9A43D3418D7}"/>
          </ac:picMkLst>
        </pc:picChg>
        <pc:picChg chg="del">
          <ac:chgData name="Henrique Castro" userId="61c17a0ec72b05c7" providerId="LiveId" clId="{C3C1D7E0-EE96-4567-82F8-0076C1E33D75}" dt="2023-08-10T21:31:23.909" v="3439" actId="478"/>
          <ac:picMkLst>
            <pc:docMk/>
            <pc:sldMk cId="3683015964" sldId="307"/>
            <ac:picMk id="1034" creationId="{208EFC3E-F424-E08F-2F7D-E6D8F5084063}"/>
          </ac:picMkLst>
        </pc:picChg>
        <pc:picChg chg="del">
          <ac:chgData name="Henrique Castro" userId="61c17a0ec72b05c7" providerId="LiveId" clId="{C3C1D7E0-EE96-4567-82F8-0076C1E33D75}" dt="2023-08-10T21:31:23.909" v="3439" actId="478"/>
          <ac:picMkLst>
            <pc:docMk/>
            <pc:sldMk cId="3683015964" sldId="307"/>
            <ac:picMk id="1036" creationId="{CDFA8BFD-F6A3-2671-6344-2C87EA9DB8A5}"/>
          </ac:picMkLst>
        </pc:picChg>
        <pc:picChg chg="add mod">
          <ac:chgData name="Henrique Castro" userId="61c17a0ec72b05c7" providerId="LiveId" clId="{C3C1D7E0-EE96-4567-82F8-0076C1E33D75}" dt="2023-08-10T22:03:49.910" v="3523" actId="1076"/>
          <ac:picMkLst>
            <pc:docMk/>
            <pc:sldMk cId="3683015964" sldId="307"/>
            <ac:picMk id="3074" creationId="{AEEDD112-93A4-EFC5-4046-71C9518DE751}"/>
          </ac:picMkLst>
        </pc:picChg>
      </pc:sldChg>
      <pc:sldChg chg="addSp add del">
        <pc:chgData name="Henrique Castro" userId="61c17a0ec72b05c7" providerId="LiveId" clId="{C3C1D7E0-EE96-4567-82F8-0076C1E33D75}" dt="2023-08-10T23:41:58.785" v="3674" actId="47"/>
        <pc:sldMkLst>
          <pc:docMk/>
          <pc:sldMk cId="3884564145" sldId="308"/>
        </pc:sldMkLst>
        <pc:picChg chg="add">
          <ac:chgData name="Henrique Castro" userId="61c17a0ec72b05c7" providerId="LiveId" clId="{C3C1D7E0-EE96-4567-82F8-0076C1E33D75}" dt="2023-08-10T21:54:06.740" v="3515"/>
          <ac:picMkLst>
            <pc:docMk/>
            <pc:sldMk cId="3884564145" sldId="308"/>
            <ac:picMk id="2050" creationId="{7CB4786B-E528-6501-8F3C-66711B41A414}"/>
          </ac:picMkLst>
        </pc:picChg>
      </pc:sldChg>
      <pc:sldChg chg="add ord modTransition modAnim">
        <pc:chgData name="Henrique Castro" userId="61c17a0ec72b05c7" providerId="LiveId" clId="{C3C1D7E0-EE96-4567-82F8-0076C1E33D75}" dt="2023-08-10T22:08:42.880" v="3538"/>
        <pc:sldMkLst>
          <pc:docMk/>
          <pc:sldMk cId="2783562132" sldId="309"/>
        </pc:sldMkLst>
      </pc:sldChg>
      <pc:sldChg chg="addSp delSp modSp add mod ord">
        <pc:chgData name="Henrique Castro" userId="61c17a0ec72b05c7" providerId="LiveId" clId="{C3C1D7E0-EE96-4567-82F8-0076C1E33D75}" dt="2023-08-10T22:44:02.120" v="3584" actId="1076"/>
        <pc:sldMkLst>
          <pc:docMk/>
          <pc:sldMk cId="1548467100" sldId="310"/>
        </pc:sldMkLst>
        <pc:spChg chg="mod">
          <ac:chgData name="Henrique Castro" userId="61c17a0ec72b05c7" providerId="LiveId" clId="{C3C1D7E0-EE96-4567-82F8-0076C1E33D75}" dt="2023-08-10T22:36:26.685" v="3554"/>
          <ac:spMkLst>
            <pc:docMk/>
            <pc:sldMk cId="1548467100" sldId="310"/>
            <ac:spMk id="3" creationId="{94C2674D-C211-3EE7-75B9-CFCBCF64EEBB}"/>
          </ac:spMkLst>
        </pc:spChg>
        <pc:spChg chg="mod">
          <ac:chgData name="Henrique Castro" userId="61c17a0ec72b05c7" providerId="LiveId" clId="{C3C1D7E0-EE96-4567-82F8-0076C1E33D75}" dt="2023-08-10T22:44:02.120" v="3584" actId="1076"/>
          <ac:spMkLst>
            <pc:docMk/>
            <pc:sldMk cId="1548467100" sldId="310"/>
            <ac:spMk id="8" creationId="{94DAD0F9-6658-694C-13F7-11652768ECDE}"/>
          </ac:spMkLst>
        </pc:spChg>
        <pc:spChg chg="mod">
          <ac:chgData name="Henrique Castro" userId="61c17a0ec72b05c7" providerId="LiveId" clId="{C3C1D7E0-EE96-4567-82F8-0076C1E33D75}" dt="2023-08-10T22:09:39.530" v="3547" actId="1076"/>
          <ac:spMkLst>
            <pc:docMk/>
            <pc:sldMk cId="1548467100" sldId="310"/>
            <ac:spMk id="9" creationId="{E3310CFF-E730-E6D2-AF42-6C62DBD3D7B2}"/>
          </ac:spMkLst>
        </pc:spChg>
        <pc:picChg chg="del">
          <ac:chgData name="Henrique Castro" userId="61c17a0ec72b05c7" providerId="LiveId" clId="{C3C1D7E0-EE96-4567-82F8-0076C1E33D75}" dt="2023-08-10T22:33:34.130" v="3548" actId="478"/>
          <ac:picMkLst>
            <pc:docMk/>
            <pc:sldMk cId="1548467100" sldId="310"/>
            <ac:picMk id="3074" creationId="{AEEDD112-93A4-EFC5-4046-71C9518DE751}"/>
          </ac:picMkLst>
        </pc:picChg>
        <pc:picChg chg="add mod">
          <ac:chgData name="Henrique Castro" userId="61c17a0ec72b05c7" providerId="LiveId" clId="{C3C1D7E0-EE96-4567-82F8-0076C1E33D75}" dt="2023-08-10T22:33:48.120" v="3553" actId="1076"/>
          <ac:picMkLst>
            <pc:docMk/>
            <pc:sldMk cId="1548467100" sldId="310"/>
            <ac:picMk id="4098" creationId="{7601942E-CF97-2119-7545-F4C1C095C21F}"/>
          </ac:picMkLst>
        </pc:picChg>
      </pc:sldChg>
      <pc:sldChg chg="add ord">
        <pc:chgData name="Henrique Castro" userId="61c17a0ec72b05c7" providerId="LiveId" clId="{C3C1D7E0-EE96-4567-82F8-0076C1E33D75}" dt="2023-08-10T22:45:11.482" v="3587"/>
        <pc:sldMkLst>
          <pc:docMk/>
          <pc:sldMk cId="296847420" sldId="311"/>
        </pc:sldMkLst>
      </pc:sldChg>
      <pc:sldChg chg="addSp delSp modSp add mod ord">
        <pc:chgData name="Henrique Castro" userId="61c17a0ec72b05c7" providerId="LiveId" clId="{C3C1D7E0-EE96-4567-82F8-0076C1E33D75}" dt="2023-08-10T23:18:34.513" v="3626" actId="1076"/>
        <pc:sldMkLst>
          <pc:docMk/>
          <pc:sldMk cId="3800253904" sldId="312"/>
        </pc:sldMkLst>
        <pc:spChg chg="mod">
          <ac:chgData name="Henrique Castro" userId="61c17a0ec72b05c7" providerId="LiveId" clId="{C3C1D7E0-EE96-4567-82F8-0076C1E33D75}" dt="2023-08-10T22:52:12.460" v="3601" actId="20577"/>
          <ac:spMkLst>
            <pc:docMk/>
            <pc:sldMk cId="3800253904" sldId="312"/>
            <ac:spMk id="3" creationId="{94C2674D-C211-3EE7-75B9-CFCBCF64EEBB}"/>
          </ac:spMkLst>
        </pc:spChg>
        <pc:spChg chg="add del">
          <ac:chgData name="Henrique Castro" userId="61c17a0ec72b05c7" providerId="LiveId" clId="{C3C1D7E0-EE96-4567-82F8-0076C1E33D75}" dt="2023-08-10T23:06:00.970" v="3604" actId="22"/>
          <ac:spMkLst>
            <pc:docMk/>
            <pc:sldMk cId="3800253904" sldId="312"/>
            <ac:spMk id="6" creationId="{351749CD-0955-4ABA-77EA-21AEC8AC5118}"/>
          </ac:spMkLst>
        </pc:spChg>
        <pc:spChg chg="mod">
          <ac:chgData name="Henrique Castro" userId="61c17a0ec72b05c7" providerId="LiveId" clId="{C3C1D7E0-EE96-4567-82F8-0076C1E33D75}" dt="2023-08-10T23:16:09.493" v="3623" actId="113"/>
          <ac:spMkLst>
            <pc:docMk/>
            <pc:sldMk cId="3800253904" sldId="312"/>
            <ac:spMk id="8" creationId="{94DAD0F9-6658-694C-13F7-11652768ECDE}"/>
          </ac:spMkLst>
        </pc:spChg>
        <pc:spChg chg="mod">
          <ac:chgData name="Henrique Castro" userId="61c17a0ec72b05c7" providerId="LiveId" clId="{C3C1D7E0-EE96-4567-82F8-0076C1E33D75}" dt="2023-08-10T23:18:34.513" v="3626" actId="1076"/>
          <ac:spMkLst>
            <pc:docMk/>
            <pc:sldMk cId="3800253904" sldId="312"/>
            <ac:spMk id="9" creationId="{E3310CFF-E730-E6D2-AF42-6C62DBD3D7B2}"/>
          </ac:spMkLst>
        </pc:spChg>
        <pc:picChg chg="del">
          <ac:chgData name="Henrique Castro" userId="61c17a0ec72b05c7" providerId="LiveId" clId="{C3C1D7E0-EE96-4567-82F8-0076C1E33D75}" dt="2023-08-10T23:05:58.090" v="3602" actId="478"/>
          <ac:picMkLst>
            <pc:docMk/>
            <pc:sldMk cId="3800253904" sldId="312"/>
            <ac:picMk id="4098" creationId="{7601942E-CF97-2119-7545-F4C1C095C21F}"/>
          </ac:picMkLst>
        </pc:picChg>
        <pc:picChg chg="add mod">
          <ac:chgData name="Henrique Castro" userId="61c17a0ec72b05c7" providerId="LiveId" clId="{C3C1D7E0-EE96-4567-82F8-0076C1E33D75}" dt="2023-08-10T23:10:30.325" v="3607" actId="1076"/>
          <ac:picMkLst>
            <pc:docMk/>
            <pc:sldMk cId="3800253904" sldId="312"/>
            <ac:picMk id="5122" creationId="{6CE295D2-4383-69F8-9AFD-396ECEC8BD9A}"/>
          </ac:picMkLst>
        </pc:picChg>
      </pc:sldChg>
      <pc:sldChg chg="add ord">
        <pc:chgData name="Henrique Castro" userId="61c17a0ec72b05c7" providerId="LiveId" clId="{C3C1D7E0-EE96-4567-82F8-0076C1E33D75}" dt="2023-08-10T23:19:14.818" v="3629"/>
        <pc:sldMkLst>
          <pc:docMk/>
          <pc:sldMk cId="4221861618" sldId="313"/>
        </pc:sldMkLst>
      </pc:sldChg>
      <pc:sldChg chg="addSp delSp modSp add mod ord modAnim">
        <pc:chgData name="Henrique Castro" userId="61c17a0ec72b05c7" providerId="LiveId" clId="{C3C1D7E0-EE96-4567-82F8-0076C1E33D75}" dt="2023-08-10T23:37:07.840" v="3673"/>
        <pc:sldMkLst>
          <pc:docMk/>
          <pc:sldMk cId="1724075552" sldId="314"/>
        </pc:sldMkLst>
        <pc:spChg chg="mod">
          <ac:chgData name="Henrique Castro" userId="61c17a0ec72b05c7" providerId="LiveId" clId="{C3C1D7E0-EE96-4567-82F8-0076C1E33D75}" dt="2023-08-10T23:21:02.333" v="3638" actId="20577"/>
          <ac:spMkLst>
            <pc:docMk/>
            <pc:sldMk cId="1724075552" sldId="314"/>
            <ac:spMk id="3" creationId="{94C2674D-C211-3EE7-75B9-CFCBCF64EEBB}"/>
          </ac:spMkLst>
        </pc:spChg>
        <pc:spChg chg="mod">
          <ac:chgData name="Henrique Castro" userId="61c17a0ec72b05c7" providerId="LiveId" clId="{C3C1D7E0-EE96-4567-82F8-0076C1E33D75}" dt="2023-08-10T23:25:27.463" v="3643" actId="113"/>
          <ac:spMkLst>
            <pc:docMk/>
            <pc:sldMk cId="1724075552" sldId="314"/>
            <ac:spMk id="8" creationId="{94DAD0F9-6658-694C-13F7-11652768ECDE}"/>
          </ac:spMkLst>
        </pc:spChg>
        <pc:spChg chg="mod">
          <ac:chgData name="Henrique Castro" userId="61c17a0ec72b05c7" providerId="LiveId" clId="{C3C1D7E0-EE96-4567-82F8-0076C1E33D75}" dt="2023-08-10T23:19:51.355" v="3636" actId="1076"/>
          <ac:spMkLst>
            <pc:docMk/>
            <pc:sldMk cId="1724075552" sldId="314"/>
            <ac:spMk id="9" creationId="{E3310CFF-E730-E6D2-AF42-6C62DBD3D7B2}"/>
          </ac:spMkLst>
        </pc:spChg>
        <pc:spChg chg="add mod">
          <ac:chgData name="Henrique Castro" userId="61c17a0ec72b05c7" providerId="LiveId" clId="{C3C1D7E0-EE96-4567-82F8-0076C1E33D75}" dt="2023-08-10T23:36:49.235" v="3671" actId="207"/>
          <ac:spMkLst>
            <pc:docMk/>
            <pc:sldMk cId="1724075552" sldId="314"/>
            <ac:spMk id="11" creationId="{F30A8EF1-C509-C9EE-AA58-2F28C8BEAC90}"/>
          </ac:spMkLst>
        </pc:spChg>
        <pc:picChg chg="add mod">
          <ac:chgData name="Henrique Castro" userId="61c17a0ec72b05c7" providerId="LiveId" clId="{C3C1D7E0-EE96-4567-82F8-0076C1E33D75}" dt="2023-08-10T23:34:19.913" v="3665" actId="1076"/>
          <ac:picMkLst>
            <pc:docMk/>
            <pc:sldMk cId="1724075552" sldId="314"/>
            <ac:picMk id="6" creationId="{678B4764-D5E7-5344-2E49-CB2DA1B3FBCF}"/>
          </ac:picMkLst>
        </pc:picChg>
        <pc:picChg chg="del">
          <ac:chgData name="Henrique Castro" userId="61c17a0ec72b05c7" providerId="LiveId" clId="{C3C1D7E0-EE96-4567-82F8-0076C1E33D75}" dt="2023-08-10T23:27:12.843" v="3644" actId="478"/>
          <ac:picMkLst>
            <pc:docMk/>
            <pc:sldMk cId="1724075552" sldId="314"/>
            <ac:picMk id="5122" creationId="{6CE295D2-4383-69F8-9AFD-396ECEC8BD9A}"/>
          </ac:picMkLst>
        </pc:picChg>
        <pc:picChg chg="add mod">
          <ac:chgData name="Henrique Castro" userId="61c17a0ec72b05c7" providerId="LiveId" clId="{C3C1D7E0-EE96-4567-82F8-0076C1E33D75}" dt="2023-08-10T23:27:29.959" v="3648" actId="14100"/>
          <ac:picMkLst>
            <pc:docMk/>
            <pc:sldMk cId="1724075552" sldId="314"/>
            <ac:picMk id="6146" creationId="{DA70FDD1-F14D-CF22-2966-8901C1F986A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50AB38-6C20-4D9C-A527-8B49D74DC7FB}" type="doc">
      <dgm:prSet loTypeId="urn:microsoft.com/office/officeart/2005/8/layout/chevron1" loCatId="process" qsTypeId="urn:microsoft.com/office/officeart/2005/8/quickstyle/simple3" qsCatId="simple" csTypeId="urn:microsoft.com/office/officeart/2005/8/colors/colorful4" csCatId="colorful" phldr="1"/>
      <dgm:spPr/>
    </dgm:pt>
    <dgm:pt modelId="{C1FEA8CC-C810-4610-AFDB-BB6EA5CBD917}">
      <dgm:prSet phldrT="[Text]"/>
      <dgm:spPr/>
      <dgm:t>
        <a:bodyPr/>
        <a:lstStyle/>
        <a:p>
          <a:r>
            <a:rPr lang="en-US" dirty="0"/>
            <a:t>1950</a:t>
          </a:r>
        </a:p>
      </dgm:t>
    </dgm:pt>
    <dgm:pt modelId="{35433140-147A-4F15-B3B3-A7655F36258B}" type="parTrans" cxnId="{A713C470-8DDF-47E5-B43B-9D4E032532B6}">
      <dgm:prSet/>
      <dgm:spPr/>
      <dgm:t>
        <a:bodyPr/>
        <a:lstStyle/>
        <a:p>
          <a:endParaRPr lang="pt-BR"/>
        </a:p>
      </dgm:t>
    </dgm:pt>
    <dgm:pt modelId="{71FABF74-7205-4EB7-9D9D-0EF2107340C4}" type="sibTrans" cxnId="{A713C470-8DDF-47E5-B43B-9D4E032532B6}">
      <dgm:prSet/>
      <dgm:spPr/>
      <dgm:t>
        <a:bodyPr/>
        <a:lstStyle/>
        <a:p>
          <a:endParaRPr lang="pt-BR"/>
        </a:p>
      </dgm:t>
    </dgm:pt>
    <dgm:pt modelId="{DF97B3BB-41D3-4821-9E14-BFC8017EE552}">
      <dgm:prSet phldrT="[Text]"/>
      <dgm:spPr/>
      <dgm:t>
        <a:bodyPr/>
        <a:lstStyle/>
        <a:p>
          <a:r>
            <a:rPr lang="en-US" dirty="0"/>
            <a:t>1952</a:t>
          </a:r>
          <a:endParaRPr lang="pt-BR" dirty="0"/>
        </a:p>
      </dgm:t>
    </dgm:pt>
    <dgm:pt modelId="{45746217-366E-41F0-A05E-198FD16E5FB4}" type="parTrans" cxnId="{CBA8788A-1EB4-408C-9787-A1664FEDB2A6}">
      <dgm:prSet/>
      <dgm:spPr/>
      <dgm:t>
        <a:bodyPr/>
        <a:lstStyle/>
        <a:p>
          <a:endParaRPr lang="pt-BR"/>
        </a:p>
      </dgm:t>
    </dgm:pt>
    <dgm:pt modelId="{0F7246BD-0483-4106-9629-92D3D28C888C}" type="sibTrans" cxnId="{CBA8788A-1EB4-408C-9787-A1664FEDB2A6}">
      <dgm:prSet/>
      <dgm:spPr/>
      <dgm:t>
        <a:bodyPr/>
        <a:lstStyle/>
        <a:p>
          <a:endParaRPr lang="pt-BR"/>
        </a:p>
      </dgm:t>
    </dgm:pt>
    <dgm:pt modelId="{591790CA-3D6E-42DB-8695-F8DA8F11E43B}">
      <dgm:prSet phldrT="[Text]"/>
      <dgm:spPr/>
      <dgm:t>
        <a:bodyPr/>
        <a:lstStyle/>
        <a:p>
          <a:r>
            <a:rPr lang="en-US" dirty="0"/>
            <a:t>1957</a:t>
          </a:r>
          <a:endParaRPr lang="pt-BR" dirty="0"/>
        </a:p>
      </dgm:t>
    </dgm:pt>
    <dgm:pt modelId="{48C4E97F-06C9-4D35-87B8-586C9F1EF335}" type="parTrans" cxnId="{639F5F8F-F2BB-4117-AEA6-5B3F27EB8D3C}">
      <dgm:prSet/>
      <dgm:spPr/>
      <dgm:t>
        <a:bodyPr/>
        <a:lstStyle/>
        <a:p>
          <a:endParaRPr lang="pt-BR"/>
        </a:p>
      </dgm:t>
    </dgm:pt>
    <dgm:pt modelId="{414A4B9B-FFA5-4890-BB3C-6FBEADAC81FC}" type="sibTrans" cxnId="{639F5F8F-F2BB-4117-AEA6-5B3F27EB8D3C}">
      <dgm:prSet/>
      <dgm:spPr/>
      <dgm:t>
        <a:bodyPr/>
        <a:lstStyle/>
        <a:p>
          <a:endParaRPr lang="pt-BR"/>
        </a:p>
      </dgm:t>
    </dgm:pt>
    <dgm:pt modelId="{71BBB53B-BE81-42BC-BABE-9E36BD8135C9}">
      <dgm:prSet phldrT="[Text]"/>
      <dgm:spPr/>
      <dgm:t>
        <a:bodyPr/>
        <a:lstStyle/>
        <a:p>
          <a:r>
            <a:rPr lang="en-US" dirty="0"/>
            <a:t>1967</a:t>
          </a:r>
          <a:endParaRPr lang="pt-BR" dirty="0"/>
        </a:p>
      </dgm:t>
    </dgm:pt>
    <dgm:pt modelId="{D2E351F0-CD35-4838-A7D4-4CE063D5C4AD}" type="parTrans" cxnId="{0741408D-8E62-45CE-AC7D-DEEDA7A5F10C}">
      <dgm:prSet/>
      <dgm:spPr/>
      <dgm:t>
        <a:bodyPr/>
        <a:lstStyle/>
        <a:p>
          <a:endParaRPr lang="pt-BR"/>
        </a:p>
      </dgm:t>
    </dgm:pt>
    <dgm:pt modelId="{1A06F279-AE84-489D-A01A-112F8125CA34}" type="sibTrans" cxnId="{0741408D-8E62-45CE-AC7D-DEEDA7A5F10C}">
      <dgm:prSet/>
      <dgm:spPr/>
      <dgm:t>
        <a:bodyPr/>
        <a:lstStyle/>
        <a:p>
          <a:endParaRPr lang="pt-BR"/>
        </a:p>
      </dgm:t>
    </dgm:pt>
    <dgm:pt modelId="{385AB26B-DC16-4F62-AF16-B53A80F691D4}">
      <dgm:prSet phldrT="[Text]"/>
      <dgm:spPr/>
      <dgm:t>
        <a:bodyPr/>
        <a:lstStyle/>
        <a:p>
          <a:r>
            <a:rPr lang="en-US" dirty="0"/>
            <a:t>1979</a:t>
          </a:r>
          <a:endParaRPr lang="pt-BR" dirty="0"/>
        </a:p>
      </dgm:t>
    </dgm:pt>
    <dgm:pt modelId="{5A5686AA-81E9-4B97-A2FC-2D64268ACF67}" type="parTrans" cxnId="{89ADE2BB-4487-441F-8406-07FD83839331}">
      <dgm:prSet/>
      <dgm:spPr/>
      <dgm:t>
        <a:bodyPr/>
        <a:lstStyle/>
        <a:p>
          <a:endParaRPr lang="pt-BR"/>
        </a:p>
      </dgm:t>
    </dgm:pt>
    <dgm:pt modelId="{8637AE23-42D9-4729-B695-92D1F1C6BEA5}" type="sibTrans" cxnId="{89ADE2BB-4487-441F-8406-07FD83839331}">
      <dgm:prSet/>
      <dgm:spPr/>
      <dgm:t>
        <a:bodyPr/>
        <a:lstStyle/>
        <a:p>
          <a:endParaRPr lang="pt-BR"/>
        </a:p>
      </dgm:t>
    </dgm:pt>
    <dgm:pt modelId="{1AF406B2-3BAB-461F-A471-3C0226495A14}">
      <dgm:prSet phldrT="[Text]"/>
      <dgm:spPr/>
      <dgm:t>
        <a:bodyPr/>
        <a:lstStyle/>
        <a:p>
          <a:r>
            <a:rPr lang="en-US" dirty="0"/>
            <a:t>1997</a:t>
          </a:r>
          <a:endParaRPr lang="pt-BR" dirty="0"/>
        </a:p>
      </dgm:t>
    </dgm:pt>
    <dgm:pt modelId="{4D44978E-EC03-47E3-A78E-E2989DC80962}" type="parTrans" cxnId="{6777CDF3-6565-42B3-AE14-9B6EFC16EEF4}">
      <dgm:prSet/>
      <dgm:spPr/>
      <dgm:t>
        <a:bodyPr/>
        <a:lstStyle/>
        <a:p>
          <a:endParaRPr lang="pt-BR"/>
        </a:p>
      </dgm:t>
    </dgm:pt>
    <dgm:pt modelId="{523AEFAA-6B70-4FC0-81C3-66F7BE6331B2}" type="sibTrans" cxnId="{6777CDF3-6565-42B3-AE14-9B6EFC16EEF4}">
      <dgm:prSet/>
      <dgm:spPr/>
      <dgm:t>
        <a:bodyPr/>
        <a:lstStyle/>
        <a:p>
          <a:endParaRPr lang="pt-BR"/>
        </a:p>
      </dgm:t>
    </dgm:pt>
    <dgm:pt modelId="{7713133B-2C85-41D3-A932-567F66E29A41}">
      <dgm:prSet phldrT="[Text]"/>
      <dgm:spPr/>
      <dgm:t>
        <a:bodyPr/>
        <a:lstStyle/>
        <a:p>
          <a:r>
            <a:rPr lang="en-US" dirty="0"/>
            <a:t>2002</a:t>
          </a:r>
          <a:endParaRPr lang="pt-BR" dirty="0"/>
        </a:p>
      </dgm:t>
    </dgm:pt>
    <dgm:pt modelId="{84D74F69-D0E9-4C4A-9C44-A1E8FF9CA41A}" type="parTrans" cxnId="{41959726-05E6-4ECA-9E8A-D00DB99FA88E}">
      <dgm:prSet/>
      <dgm:spPr/>
      <dgm:t>
        <a:bodyPr/>
        <a:lstStyle/>
        <a:p>
          <a:endParaRPr lang="pt-BR"/>
        </a:p>
      </dgm:t>
    </dgm:pt>
    <dgm:pt modelId="{8C435691-A285-4F49-BB52-729A9DB2388B}" type="sibTrans" cxnId="{41959726-05E6-4ECA-9E8A-D00DB99FA88E}">
      <dgm:prSet/>
      <dgm:spPr/>
      <dgm:t>
        <a:bodyPr/>
        <a:lstStyle/>
        <a:p>
          <a:endParaRPr lang="pt-BR"/>
        </a:p>
      </dgm:t>
    </dgm:pt>
    <dgm:pt modelId="{B0BCD52F-27A9-4EC5-8165-E14B3752004A}">
      <dgm:prSet phldrT="[Text]"/>
      <dgm:spPr/>
      <dgm:t>
        <a:bodyPr/>
        <a:lstStyle/>
        <a:p>
          <a:r>
            <a:rPr lang="en-US" dirty="0"/>
            <a:t>2016</a:t>
          </a:r>
          <a:endParaRPr lang="pt-BR" dirty="0"/>
        </a:p>
      </dgm:t>
    </dgm:pt>
    <dgm:pt modelId="{F2FDE05C-6D14-4EE7-A7F9-AAD1D87C90BF}" type="parTrans" cxnId="{0C64EEA9-577C-40A4-8B7F-3751D154C22F}">
      <dgm:prSet/>
      <dgm:spPr/>
      <dgm:t>
        <a:bodyPr/>
        <a:lstStyle/>
        <a:p>
          <a:endParaRPr lang="pt-BR"/>
        </a:p>
      </dgm:t>
    </dgm:pt>
    <dgm:pt modelId="{BF65E4CA-CA7E-4BD5-8DD8-45AAA288ECE3}" type="sibTrans" cxnId="{0C64EEA9-577C-40A4-8B7F-3751D154C22F}">
      <dgm:prSet/>
      <dgm:spPr/>
      <dgm:t>
        <a:bodyPr/>
        <a:lstStyle/>
        <a:p>
          <a:endParaRPr lang="pt-BR"/>
        </a:p>
      </dgm:t>
    </dgm:pt>
    <dgm:pt modelId="{5D31B93C-2AA3-47CE-BE87-F0F3F11C5B5A}" type="pres">
      <dgm:prSet presAssocID="{0750AB38-6C20-4D9C-A527-8B49D74DC7FB}" presName="Name0" presStyleCnt="0">
        <dgm:presLayoutVars>
          <dgm:dir/>
          <dgm:animLvl val="lvl"/>
          <dgm:resizeHandles val="exact"/>
        </dgm:presLayoutVars>
      </dgm:prSet>
      <dgm:spPr/>
    </dgm:pt>
    <dgm:pt modelId="{73B3B487-05C3-4478-B8EE-C7EAC068AD36}" type="pres">
      <dgm:prSet presAssocID="{C1FEA8CC-C810-4610-AFDB-BB6EA5CBD91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C3CC69-E586-4E65-8F1A-1338458C7F5E}" type="pres">
      <dgm:prSet presAssocID="{71FABF74-7205-4EB7-9D9D-0EF2107340C4}" presName="parTxOnlySpace" presStyleCnt="0"/>
      <dgm:spPr/>
    </dgm:pt>
    <dgm:pt modelId="{CA7A7AE7-B210-4149-ACBD-173F81A4B4EA}" type="pres">
      <dgm:prSet presAssocID="{DF97B3BB-41D3-4821-9E14-BFC8017EE552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65DA3BE1-E706-4DE0-9FB3-8A6C905BD59A}" type="pres">
      <dgm:prSet presAssocID="{0F7246BD-0483-4106-9629-92D3D28C888C}" presName="parTxOnlySpace" presStyleCnt="0"/>
      <dgm:spPr/>
    </dgm:pt>
    <dgm:pt modelId="{D8742F6F-1192-4816-80E5-753EAC29687A}" type="pres">
      <dgm:prSet presAssocID="{591790CA-3D6E-42DB-8695-F8DA8F11E43B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CADC738C-EA97-46ED-BDFB-ED6FAC46A4DA}" type="pres">
      <dgm:prSet presAssocID="{414A4B9B-FFA5-4890-BB3C-6FBEADAC81FC}" presName="parTxOnlySpace" presStyleCnt="0"/>
      <dgm:spPr/>
    </dgm:pt>
    <dgm:pt modelId="{C887161C-A36C-4F0F-BD5B-5803E577AABD}" type="pres">
      <dgm:prSet presAssocID="{71BBB53B-BE81-42BC-BABE-9E36BD8135C9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6A52DE4B-B75E-48E5-88E0-CB20680585CB}" type="pres">
      <dgm:prSet presAssocID="{1A06F279-AE84-489D-A01A-112F8125CA34}" presName="parTxOnlySpace" presStyleCnt="0"/>
      <dgm:spPr/>
    </dgm:pt>
    <dgm:pt modelId="{ADD6139D-765D-4A53-B142-586F7A98D96E}" type="pres">
      <dgm:prSet presAssocID="{385AB26B-DC16-4F62-AF16-B53A80F691D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7474C3E6-85DF-4D06-B3FB-7ADE877B86D2}" type="pres">
      <dgm:prSet presAssocID="{8637AE23-42D9-4729-B695-92D1F1C6BEA5}" presName="parTxOnlySpace" presStyleCnt="0"/>
      <dgm:spPr/>
    </dgm:pt>
    <dgm:pt modelId="{A3F66B5D-BDDA-4285-8509-94315DF26185}" type="pres">
      <dgm:prSet presAssocID="{1AF406B2-3BAB-461F-A471-3C0226495A14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55B52BC7-E405-4844-A37C-EAE4E57AD94A}" type="pres">
      <dgm:prSet presAssocID="{523AEFAA-6B70-4FC0-81C3-66F7BE6331B2}" presName="parTxOnlySpace" presStyleCnt="0"/>
      <dgm:spPr/>
    </dgm:pt>
    <dgm:pt modelId="{A6A5FF5B-E8CA-4279-BA33-EB9D8A0E0FFB}" type="pres">
      <dgm:prSet presAssocID="{7713133B-2C85-41D3-A932-567F66E29A41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221F5C8-42E6-45FF-9D10-A1C6172D0400}" type="pres">
      <dgm:prSet presAssocID="{8C435691-A285-4F49-BB52-729A9DB2388B}" presName="parTxOnlySpace" presStyleCnt="0"/>
      <dgm:spPr/>
    </dgm:pt>
    <dgm:pt modelId="{992424CD-F797-46D7-BAF9-20500D97584C}" type="pres">
      <dgm:prSet presAssocID="{B0BCD52F-27A9-4EC5-8165-E14B3752004A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41959726-05E6-4ECA-9E8A-D00DB99FA88E}" srcId="{0750AB38-6C20-4D9C-A527-8B49D74DC7FB}" destId="{7713133B-2C85-41D3-A932-567F66E29A41}" srcOrd="6" destOrd="0" parTransId="{84D74F69-D0E9-4C4A-9C44-A1E8FF9CA41A}" sibTransId="{8C435691-A285-4F49-BB52-729A9DB2388B}"/>
    <dgm:cxn modelId="{AFD0632A-D31C-45B1-9783-799E09149F76}" type="presOf" srcId="{591790CA-3D6E-42DB-8695-F8DA8F11E43B}" destId="{D8742F6F-1192-4816-80E5-753EAC29687A}" srcOrd="0" destOrd="0" presId="urn:microsoft.com/office/officeart/2005/8/layout/chevron1"/>
    <dgm:cxn modelId="{FE976C5F-7350-4E0D-858E-74451EB6F82C}" type="presOf" srcId="{DF97B3BB-41D3-4821-9E14-BFC8017EE552}" destId="{CA7A7AE7-B210-4149-ACBD-173F81A4B4EA}" srcOrd="0" destOrd="0" presId="urn:microsoft.com/office/officeart/2005/8/layout/chevron1"/>
    <dgm:cxn modelId="{A713C470-8DDF-47E5-B43B-9D4E032532B6}" srcId="{0750AB38-6C20-4D9C-A527-8B49D74DC7FB}" destId="{C1FEA8CC-C810-4610-AFDB-BB6EA5CBD917}" srcOrd="0" destOrd="0" parTransId="{35433140-147A-4F15-B3B3-A7655F36258B}" sibTransId="{71FABF74-7205-4EB7-9D9D-0EF2107340C4}"/>
    <dgm:cxn modelId="{CBA8788A-1EB4-408C-9787-A1664FEDB2A6}" srcId="{0750AB38-6C20-4D9C-A527-8B49D74DC7FB}" destId="{DF97B3BB-41D3-4821-9E14-BFC8017EE552}" srcOrd="1" destOrd="0" parTransId="{45746217-366E-41F0-A05E-198FD16E5FB4}" sibTransId="{0F7246BD-0483-4106-9629-92D3D28C888C}"/>
    <dgm:cxn modelId="{0741408D-8E62-45CE-AC7D-DEEDA7A5F10C}" srcId="{0750AB38-6C20-4D9C-A527-8B49D74DC7FB}" destId="{71BBB53B-BE81-42BC-BABE-9E36BD8135C9}" srcOrd="3" destOrd="0" parTransId="{D2E351F0-CD35-4838-A7D4-4CE063D5C4AD}" sibTransId="{1A06F279-AE84-489D-A01A-112F8125CA34}"/>
    <dgm:cxn modelId="{639F5F8F-F2BB-4117-AEA6-5B3F27EB8D3C}" srcId="{0750AB38-6C20-4D9C-A527-8B49D74DC7FB}" destId="{591790CA-3D6E-42DB-8695-F8DA8F11E43B}" srcOrd="2" destOrd="0" parTransId="{48C4E97F-06C9-4D35-87B8-586C9F1EF335}" sibTransId="{414A4B9B-FFA5-4890-BB3C-6FBEADAC81FC}"/>
    <dgm:cxn modelId="{512685A6-0CC9-4908-BB3D-FEE9083197C2}" type="presOf" srcId="{385AB26B-DC16-4F62-AF16-B53A80F691D4}" destId="{ADD6139D-765D-4A53-B142-586F7A98D96E}" srcOrd="0" destOrd="0" presId="urn:microsoft.com/office/officeart/2005/8/layout/chevron1"/>
    <dgm:cxn modelId="{0C64EEA9-577C-40A4-8B7F-3751D154C22F}" srcId="{0750AB38-6C20-4D9C-A527-8B49D74DC7FB}" destId="{B0BCD52F-27A9-4EC5-8165-E14B3752004A}" srcOrd="7" destOrd="0" parTransId="{F2FDE05C-6D14-4EE7-A7F9-AAD1D87C90BF}" sibTransId="{BF65E4CA-CA7E-4BD5-8DD8-45AAA288ECE3}"/>
    <dgm:cxn modelId="{89ADE2BB-4487-441F-8406-07FD83839331}" srcId="{0750AB38-6C20-4D9C-A527-8B49D74DC7FB}" destId="{385AB26B-DC16-4F62-AF16-B53A80F691D4}" srcOrd="4" destOrd="0" parTransId="{5A5686AA-81E9-4B97-A2FC-2D64268ACF67}" sibTransId="{8637AE23-42D9-4729-B695-92D1F1C6BEA5}"/>
    <dgm:cxn modelId="{1EE32ADF-3CF1-47B9-AEE7-DA89EE41DD5B}" type="presOf" srcId="{B0BCD52F-27A9-4EC5-8165-E14B3752004A}" destId="{992424CD-F797-46D7-BAF9-20500D97584C}" srcOrd="0" destOrd="0" presId="urn:microsoft.com/office/officeart/2005/8/layout/chevron1"/>
    <dgm:cxn modelId="{4407DBDF-7D65-487B-9B7F-5DBA8C82A3CF}" type="presOf" srcId="{71BBB53B-BE81-42BC-BABE-9E36BD8135C9}" destId="{C887161C-A36C-4F0F-BD5B-5803E577AABD}" srcOrd="0" destOrd="0" presId="urn:microsoft.com/office/officeart/2005/8/layout/chevron1"/>
    <dgm:cxn modelId="{B8F449E8-432E-4138-89C3-79AA9BE4EF54}" type="presOf" srcId="{0750AB38-6C20-4D9C-A527-8B49D74DC7FB}" destId="{5D31B93C-2AA3-47CE-BE87-F0F3F11C5B5A}" srcOrd="0" destOrd="0" presId="urn:microsoft.com/office/officeart/2005/8/layout/chevron1"/>
    <dgm:cxn modelId="{270889F2-A650-4D4F-A09F-F59B8D0E4486}" type="presOf" srcId="{1AF406B2-3BAB-461F-A471-3C0226495A14}" destId="{A3F66B5D-BDDA-4285-8509-94315DF26185}" srcOrd="0" destOrd="0" presId="urn:microsoft.com/office/officeart/2005/8/layout/chevron1"/>
    <dgm:cxn modelId="{125BE6F2-4A92-4CC4-9D71-56378E272966}" type="presOf" srcId="{C1FEA8CC-C810-4610-AFDB-BB6EA5CBD917}" destId="{73B3B487-05C3-4478-B8EE-C7EAC068AD36}" srcOrd="0" destOrd="0" presId="urn:microsoft.com/office/officeart/2005/8/layout/chevron1"/>
    <dgm:cxn modelId="{6777CDF3-6565-42B3-AE14-9B6EFC16EEF4}" srcId="{0750AB38-6C20-4D9C-A527-8B49D74DC7FB}" destId="{1AF406B2-3BAB-461F-A471-3C0226495A14}" srcOrd="5" destOrd="0" parTransId="{4D44978E-EC03-47E3-A78E-E2989DC80962}" sibTransId="{523AEFAA-6B70-4FC0-81C3-66F7BE6331B2}"/>
    <dgm:cxn modelId="{420AAAF4-9202-4FEC-8A78-816247245033}" type="presOf" srcId="{7713133B-2C85-41D3-A932-567F66E29A41}" destId="{A6A5FF5B-E8CA-4279-BA33-EB9D8A0E0FFB}" srcOrd="0" destOrd="0" presId="urn:microsoft.com/office/officeart/2005/8/layout/chevron1"/>
    <dgm:cxn modelId="{06288765-F12A-42C0-8B91-A460DAA26EAC}" type="presParOf" srcId="{5D31B93C-2AA3-47CE-BE87-F0F3F11C5B5A}" destId="{73B3B487-05C3-4478-B8EE-C7EAC068AD36}" srcOrd="0" destOrd="0" presId="urn:microsoft.com/office/officeart/2005/8/layout/chevron1"/>
    <dgm:cxn modelId="{74D40E5E-1654-4896-BE67-DBFC7DB4B0F7}" type="presParOf" srcId="{5D31B93C-2AA3-47CE-BE87-F0F3F11C5B5A}" destId="{4DC3CC69-E586-4E65-8F1A-1338458C7F5E}" srcOrd="1" destOrd="0" presId="urn:microsoft.com/office/officeart/2005/8/layout/chevron1"/>
    <dgm:cxn modelId="{55894694-4543-48A1-81BD-F8171F39AAA7}" type="presParOf" srcId="{5D31B93C-2AA3-47CE-BE87-F0F3F11C5B5A}" destId="{CA7A7AE7-B210-4149-ACBD-173F81A4B4EA}" srcOrd="2" destOrd="0" presId="urn:microsoft.com/office/officeart/2005/8/layout/chevron1"/>
    <dgm:cxn modelId="{74822775-33CF-41B5-9233-6C60438520A7}" type="presParOf" srcId="{5D31B93C-2AA3-47CE-BE87-F0F3F11C5B5A}" destId="{65DA3BE1-E706-4DE0-9FB3-8A6C905BD59A}" srcOrd="3" destOrd="0" presId="urn:microsoft.com/office/officeart/2005/8/layout/chevron1"/>
    <dgm:cxn modelId="{C196F34E-F88C-4534-A17F-800201CE7060}" type="presParOf" srcId="{5D31B93C-2AA3-47CE-BE87-F0F3F11C5B5A}" destId="{D8742F6F-1192-4816-80E5-753EAC29687A}" srcOrd="4" destOrd="0" presId="urn:microsoft.com/office/officeart/2005/8/layout/chevron1"/>
    <dgm:cxn modelId="{3FBCBC00-8AC2-4DF0-8E7C-5615A4C12C23}" type="presParOf" srcId="{5D31B93C-2AA3-47CE-BE87-F0F3F11C5B5A}" destId="{CADC738C-EA97-46ED-BDFB-ED6FAC46A4DA}" srcOrd="5" destOrd="0" presId="urn:microsoft.com/office/officeart/2005/8/layout/chevron1"/>
    <dgm:cxn modelId="{32DD5FF0-3621-4C77-AA25-0670BCD249B9}" type="presParOf" srcId="{5D31B93C-2AA3-47CE-BE87-F0F3F11C5B5A}" destId="{C887161C-A36C-4F0F-BD5B-5803E577AABD}" srcOrd="6" destOrd="0" presId="urn:microsoft.com/office/officeart/2005/8/layout/chevron1"/>
    <dgm:cxn modelId="{BC92F045-B2F2-48A0-8CE8-3CBDAC3DEB34}" type="presParOf" srcId="{5D31B93C-2AA3-47CE-BE87-F0F3F11C5B5A}" destId="{6A52DE4B-B75E-48E5-88E0-CB20680585CB}" srcOrd="7" destOrd="0" presId="urn:microsoft.com/office/officeart/2005/8/layout/chevron1"/>
    <dgm:cxn modelId="{45EB0A1F-622F-46F5-8A15-B273BFC487D0}" type="presParOf" srcId="{5D31B93C-2AA3-47CE-BE87-F0F3F11C5B5A}" destId="{ADD6139D-765D-4A53-B142-586F7A98D96E}" srcOrd="8" destOrd="0" presId="urn:microsoft.com/office/officeart/2005/8/layout/chevron1"/>
    <dgm:cxn modelId="{D6064568-F509-4A0F-A430-394690364676}" type="presParOf" srcId="{5D31B93C-2AA3-47CE-BE87-F0F3F11C5B5A}" destId="{7474C3E6-85DF-4D06-B3FB-7ADE877B86D2}" srcOrd="9" destOrd="0" presId="urn:microsoft.com/office/officeart/2005/8/layout/chevron1"/>
    <dgm:cxn modelId="{2B61063C-D553-4BC5-AD89-EBB5B79BFAD6}" type="presParOf" srcId="{5D31B93C-2AA3-47CE-BE87-F0F3F11C5B5A}" destId="{A3F66B5D-BDDA-4285-8509-94315DF26185}" srcOrd="10" destOrd="0" presId="urn:microsoft.com/office/officeart/2005/8/layout/chevron1"/>
    <dgm:cxn modelId="{D4DDC61C-F107-4C4E-A629-C34C816DEA76}" type="presParOf" srcId="{5D31B93C-2AA3-47CE-BE87-F0F3F11C5B5A}" destId="{55B52BC7-E405-4844-A37C-EAE4E57AD94A}" srcOrd="11" destOrd="0" presId="urn:microsoft.com/office/officeart/2005/8/layout/chevron1"/>
    <dgm:cxn modelId="{2CD9B196-16F3-4607-8776-740BD8E795F8}" type="presParOf" srcId="{5D31B93C-2AA3-47CE-BE87-F0F3F11C5B5A}" destId="{A6A5FF5B-E8CA-4279-BA33-EB9D8A0E0FFB}" srcOrd="12" destOrd="0" presId="urn:microsoft.com/office/officeart/2005/8/layout/chevron1"/>
    <dgm:cxn modelId="{A081C487-1F01-4254-A08B-1FB1BF475AB5}" type="presParOf" srcId="{5D31B93C-2AA3-47CE-BE87-F0F3F11C5B5A}" destId="{9221F5C8-42E6-45FF-9D10-A1C6172D0400}" srcOrd="13" destOrd="0" presId="urn:microsoft.com/office/officeart/2005/8/layout/chevron1"/>
    <dgm:cxn modelId="{5D8A49EB-E066-4C48-916C-8733916A7B26}" type="presParOf" srcId="{5D31B93C-2AA3-47CE-BE87-F0F3F11C5B5A}" destId="{992424CD-F797-46D7-BAF9-20500D97584C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3B487-05C3-4478-B8EE-C7EAC068AD36}">
      <dsp:nvSpPr>
        <dsp:cNvPr id="0" name=""/>
        <dsp:cNvSpPr/>
      </dsp:nvSpPr>
      <dsp:spPr>
        <a:xfrm>
          <a:off x="922" y="2536387"/>
          <a:ext cx="1478198" cy="591279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1950</a:t>
          </a:r>
        </a:p>
      </dsp:txBody>
      <dsp:txXfrm>
        <a:off x="296562" y="2536387"/>
        <a:ext cx="886919" cy="591279"/>
      </dsp:txXfrm>
    </dsp:sp>
    <dsp:sp modelId="{CA7A7AE7-B210-4149-ACBD-173F81A4B4EA}">
      <dsp:nvSpPr>
        <dsp:cNvPr id="0" name=""/>
        <dsp:cNvSpPr/>
      </dsp:nvSpPr>
      <dsp:spPr>
        <a:xfrm>
          <a:off x="1331300" y="2536387"/>
          <a:ext cx="1478198" cy="591279"/>
        </a:xfrm>
        <a:prstGeom prst="chevron">
          <a:avLst/>
        </a:prstGeom>
        <a:gradFill rotWithShape="0">
          <a:gsLst>
            <a:gs pos="0">
              <a:schemeClr val="accent4">
                <a:hueOff val="1400127"/>
                <a:satOff val="-5825"/>
                <a:lumOff val="137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400127"/>
                <a:satOff val="-5825"/>
                <a:lumOff val="137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400127"/>
                <a:satOff val="-5825"/>
                <a:lumOff val="137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1952</a:t>
          </a:r>
          <a:endParaRPr lang="pt-BR" sz="2600" kern="1200" dirty="0"/>
        </a:p>
      </dsp:txBody>
      <dsp:txXfrm>
        <a:off x="1626940" y="2536387"/>
        <a:ext cx="886919" cy="591279"/>
      </dsp:txXfrm>
    </dsp:sp>
    <dsp:sp modelId="{D8742F6F-1192-4816-80E5-753EAC29687A}">
      <dsp:nvSpPr>
        <dsp:cNvPr id="0" name=""/>
        <dsp:cNvSpPr/>
      </dsp:nvSpPr>
      <dsp:spPr>
        <a:xfrm>
          <a:off x="2661678" y="2536387"/>
          <a:ext cx="1478198" cy="591279"/>
        </a:xfrm>
        <a:prstGeom prst="chevron">
          <a:avLst/>
        </a:prstGeom>
        <a:gradFill rotWithShape="0">
          <a:gsLst>
            <a:gs pos="0">
              <a:schemeClr val="accent4">
                <a:hueOff val="2800255"/>
                <a:satOff val="-11651"/>
                <a:lumOff val="274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2800255"/>
                <a:satOff val="-11651"/>
                <a:lumOff val="274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2800255"/>
                <a:satOff val="-11651"/>
                <a:lumOff val="274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1957</a:t>
          </a:r>
          <a:endParaRPr lang="pt-BR" sz="2600" kern="1200" dirty="0"/>
        </a:p>
      </dsp:txBody>
      <dsp:txXfrm>
        <a:off x="2957318" y="2536387"/>
        <a:ext cx="886919" cy="591279"/>
      </dsp:txXfrm>
    </dsp:sp>
    <dsp:sp modelId="{C887161C-A36C-4F0F-BD5B-5803E577AABD}">
      <dsp:nvSpPr>
        <dsp:cNvPr id="0" name=""/>
        <dsp:cNvSpPr/>
      </dsp:nvSpPr>
      <dsp:spPr>
        <a:xfrm>
          <a:off x="3992057" y="2536387"/>
          <a:ext cx="1478198" cy="591279"/>
        </a:xfrm>
        <a:prstGeom prst="chevron">
          <a:avLst/>
        </a:prstGeom>
        <a:gradFill rotWithShape="0">
          <a:gsLst>
            <a:gs pos="0">
              <a:schemeClr val="accent4">
                <a:hueOff val="4200382"/>
                <a:satOff val="-17476"/>
                <a:lumOff val="411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4200382"/>
                <a:satOff val="-17476"/>
                <a:lumOff val="411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4200382"/>
                <a:satOff val="-17476"/>
                <a:lumOff val="411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1967</a:t>
          </a:r>
          <a:endParaRPr lang="pt-BR" sz="2600" kern="1200" dirty="0"/>
        </a:p>
      </dsp:txBody>
      <dsp:txXfrm>
        <a:off x="4287697" y="2536387"/>
        <a:ext cx="886919" cy="591279"/>
      </dsp:txXfrm>
    </dsp:sp>
    <dsp:sp modelId="{ADD6139D-765D-4A53-B142-586F7A98D96E}">
      <dsp:nvSpPr>
        <dsp:cNvPr id="0" name=""/>
        <dsp:cNvSpPr/>
      </dsp:nvSpPr>
      <dsp:spPr>
        <a:xfrm>
          <a:off x="5322435" y="2536387"/>
          <a:ext cx="1478198" cy="591279"/>
        </a:xfrm>
        <a:prstGeom prst="chevron">
          <a:avLst/>
        </a:prstGeom>
        <a:gradFill rotWithShape="0">
          <a:gsLst>
            <a:gs pos="0">
              <a:schemeClr val="accent4">
                <a:hueOff val="5600509"/>
                <a:satOff val="-23301"/>
                <a:lumOff val="549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5600509"/>
                <a:satOff val="-23301"/>
                <a:lumOff val="549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5600509"/>
                <a:satOff val="-23301"/>
                <a:lumOff val="549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1979</a:t>
          </a:r>
          <a:endParaRPr lang="pt-BR" sz="2600" kern="1200" dirty="0"/>
        </a:p>
      </dsp:txBody>
      <dsp:txXfrm>
        <a:off x="5618075" y="2536387"/>
        <a:ext cx="886919" cy="591279"/>
      </dsp:txXfrm>
    </dsp:sp>
    <dsp:sp modelId="{A3F66B5D-BDDA-4285-8509-94315DF26185}">
      <dsp:nvSpPr>
        <dsp:cNvPr id="0" name=""/>
        <dsp:cNvSpPr/>
      </dsp:nvSpPr>
      <dsp:spPr>
        <a:xfrm>
          <a:off x="6652813" y="2536387"/>
          <a:ext cx="1478198" cy="591279"/>
        </a:xfrm>
        <a:prstGeom prst="chevron">
          <a:avLst/>
        </a:prstGeom>
        <a:gradFill rotWithShape="0">
          <a:gsLst>
            <a:gs pos="0">
              <a:schemeClr val="accent4">
                <a:hueOff val="7000636"/>
                <a:satOff val="-29126"/>
                <a:lumOff val="686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7000636"/>
                <a:satOff val="-29126"/>
                <a:lumOff val="686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7000636"/>
                <a:satOff val="-29126"/>
                <a:lumOff val="686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1997</a:t>
          </a:r>
          <a:endParaRPr lang="pt-BR" sz="2600" kern="1200" dirty="0"/>
        </a:p>
      </dsp:txBody>
      <dsp:txXfrm>
        <a:off x="6948453" y="2536387"/>
        <a:ext cx="886919" cy="591279"/>
      </dsp:txXfrm>
    </dsp:sp>
    <dsp:sp modelId="{A6A5FF5B-E8CA-4279-BA33-EB9D8A0E0FFB}">
      <dsp:nvSpPr>
        <dsp:cNvPr id="0" name=""/>
        <dsp:cNvSpPr/>
      </dsp:nvSpPr>
      <dsp:spPr>
        <a:xfrm>
          <a:off x="7983192" y="2536387"/>
          <a:ext cx="1478198" cy="591279"/>
        </a:xfrm>
        <a:prstGeom prst="chevron">
          <a:avLst/>
        </a:prstGeom>
        <a:gradFill rotWithShape="0">
          <a:gsLst>
            <a:gs pos="0">
              <a:schemeClr val="accent4">
                <a:hueOff val="8400764"/>
                <a:satOff val="-34952"/>
                <a:lumOff val="823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8400764"/>
                <a:satOff val="-34952"/>
                <a:lumOff val="823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8400764"/>
                <a:satOff val="-34952"/>
                <a:lumOff val="823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2002</a:t>
          </a:r>
          <a:endParaRPr lang="pt-BR" sz="2600" kern="1200" dirty="0"/>
        </a:p>
      </dsp:txBody>
      <dsp:txXfrm>
        <a:off x="8278832" y="2536387"/>
        <a:ext cx="886919" cy="591279"/>
      </dsp:txXfrm>
    </dsp:sp>
    <dsp:sp modelId="{992424CD-F797-46D7-BAF9-20500D97584C}">
      <dsp:nvSpPr>
        <dsp:cNvPr id="0" name=""/>
        <dsp:cNvSpPr/>
      </dsp:nvSpPr>
      <dsp:spPr>
        <a:xfrm>
          <a:off x="9313570" y="2536387"/>
          <a:ext cx="1478198" cy="591279"/>
        </a:xfrm>
        <a:prstGeom prst="chevron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2016</a:t>
          </a:r>
          <a:endParaRPr lang="pt-BR" sz="2600" kern="1200" dirty="0"/>
        </a:p>
      </dsp:txBody>
      <dsp:txXfrm>
        <a:off x="9609210" y="2536387"/>
        <a:ext cx="886919" cy="591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553CF4-E566-4EB4-91F5-E0326C826918}" type="datetimeFigureOut">
              <a:rPr lang="pt-BR" smtClean="0"/>
              <a:t>09/09/2023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D6111-245F-49CF-B3BD-17BAFE7DD73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0835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opensans"/>
              </a:rPr>
              <a:t>300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opensans"/>
              </a:rPr>
              <a:t>numbers</a:t>
            </a:r>
            <a:r>
              <a:rPr lang="pt-BR" b="0" i="0" dirty="0">
                <a:solidFill>
                  <a:srgbClr val="000000"/>
                </a:solidFill>
                <a:effectLst/>
                <a:latin typeface="opensans"/>
              </a:rPr>
              <a:t>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opensans"/>
              </a:rPr>
              <a:t>long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D6111-245F-49CF-B3BD-17BAFE7DD736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690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GPT3 – 96 layers, each word is a </a:t>
            </a:r>
            <a:r>
              <a:rPr lang="pt-BR" b="0" i="0" dirty="0">
                <a:solidFill>
                  <a:srgbClr val="000000"/>
                </a:solidFill>
                <a:effectLst/>
                <a:latin typeface="opensans"/>
              </a:rPr>
              <a:t>12,288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opensans"/>
              </a:rPr>
              <a:t>dimention</a:t>
            </a:r>
            <a:r>
              <a:rPr lang="pt-BR" b="0" i="0" dirty="0">
                <a:solidFill>
                  <a:srgbClr val="000000"/>
                </a:solidFill>
                <a:effectLst/>
                <a:latin typeface="opensans"/>
              </a:rPr>
              <a:t> vector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D6111-245F-49CF-B3BD-17BAFE7DD736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0236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GPT3 – 96 layers, each word is a </a:t>
            </a:r>
            <a:r>
              <a:rPr lang="pt-BR" b="0" i="0" dirty="0">
                <a:solidFill>
                  <a:srgbClr val="000000"/>
                </a:solidFill>
                <a:effectLst/>
                <a:latin typeface="opensans"/>
              </a:rPr>
              <a:t>12,288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opensans"/>
              </a:rPr>
              <a:t>dimention</a:t>
            </a:r>
            <a:r>
              <a:rPr lang="pt-BR" b="0" i="0" dirty="0">
                <a:solidFill>
                  <a:srgbClr val="000000"/>
                </a:solidFill>
                <a:effectLst/>
                <a:latin typeface="opensans"/>
              </a:rPr>
              <a:t> vector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D6111-245F-49CF-B3BD-17BAFE7DD736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7983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GPT3 – 96 layers, each word is a </a:t>
            </a:r>
            <a:r>
              <a:rPr lang="pt-BR" b="0" i="0" dirty="0">
                <a:solidFill>
                  <a:srgbClr val="000000"/>
                </a:solidFill>
                <a:effectLst/>
                <a:latin typeface="opensans"/>
              </a:rPr>
              <a:t>12,288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opensans"/>
              </a:rPr>
              <a:t>dimention</a:t>
            </a:r>
            <a:r>
              <a:rPr lang="pt-BR" b="0" i="0" dirty="0">
                <a:solidFill>
                  <a:srgbClr val="000000"/>
                </a:solidFill>
                <a:effectLst/>
                <a:latin typeface="opensans"/>
              </a:rPr>
              <a:t> vector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D6111-245F-49CF-B3BD-17BAFE7DD736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89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317E-D3D9-0F5A-E5FE-94166EFFC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7A6D1-CA39-2D0D-5ECE-924B4293A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940E3-09ED-899E-76E2-D16BDC416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8142C-5B3B-47DA-B64B-CE972FC57A91}" type="datetime1">
              <a:rPr lang="pt-BR" smtClean="0"/>
              <a:t>09/09/2023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E415E-AA98-9425-0E7F-5E920C3E2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F1F2A-3961-94EA-21EC-3098B4681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029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11C8-9694-1A92-3828-11C01AB8F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9F6B9-EE01-DC3E-A74A-7E418913D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04CC5-B819-1063-1A4F-4D84D1BA4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40CE2-F0C6-4FE6-AFC6-367AB8DD8915}" type="datetime1">
              <a:rPr lang="pt-BR" smtClean="0"/>
              <a:t>09/09/2023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7ED80-4F05-37AC-BC2E-9D8930E3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A1DA9-1486-A419-61C4-2E3B6496D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794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1BD4F9-5548-A6E2-2C35-C385F04A5B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773C6F-3920-2628-32D8-67277D98E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0E39E-5E6E-977C-E544-61654763C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6EEFA-5932-4FE1-AC7F-21860CE1BE7C}" type="datetime1">
              <a:rPr lang="pt-BR" smtClean="0"/>
              <a:t>09/09/2023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CEF0A-99F9-469B-C452-FB994EDEB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D3DA5-8294-FD11-DAC4-11B9D161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69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08C8-3F69-F509-C3A0-068141847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2604-144C-A4DE-DE64-1510927A3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702F9-E539-E685-155B-554CA93EA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7737-3355-4B99-8ED6-98B9DA688451}" type="datetime1">
              <a:rPr lang="pt-BR" smtClean="0"/>
              <a:t>09/09/2023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A9764-2879-9F6E-FFD5-8870AD072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0961B-2426-0DB1-103E-45D5ACA6D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2980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E6688-E7BF-0E24-9755-1BFEEF27F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E9737-9356-2237-DB43-FC1E4A876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E9E2E-FAD8-754B-6382-36217C57D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FD778-ADCB-4019-9696-25F58ADC9917}" type="datetime1">
              <a:rPr lang="pt-BR" smtClean="0"/>
              <a:t>09/09/2023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C946E-400A-E90C-D108-BCEDB5464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2E9F9-D9F4-6B9C-AF4B-F247B4ACC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92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14F74-909D-E762-2783-37414877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885F3-5CBB-EF5E-B4AC-1E30E4EA8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3FBBD9-3890-D895-A2C0-9E49AE8FC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D938E-0256-4809-9DDD-1F49C78E3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D677C-82D0-40BB-9679-17CA443EF14C}" type="datetime1">
              <a:rPr lang="pt-BR" smtClean="0"/>
              <a:t>09/09/2023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E77F7-8C9D-8D28-EA15-42F19CE8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2932A-BFEC-A8D0-E1C0-FE28A4F5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1818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7A19-AD19-2C18-54FC-BE6014D21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9E4FA-F0CC-59F2-6A66-703D27AD3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53A92-F699-941F-9B73-A7C321799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2A242-5312-C726-BA41-277B48A6B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4D8AB-5D36-3C89-CF38-37E182DBB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C1238B-C2B3-52E0-931E-93A69C11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E11B-1A31-4C7D-A05A-60822694E893}" type="datetime1">
              <a:rPr lang="pt-BR" smtClean="0"/>
              <a:t>09/09/2023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A65157-7A3F-EF7E-62A0-FFC50E161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1379F3-E436-D785-4928-33FA4AE9E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138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0049-0A96-C847-8B40-7AD9B106C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8B4440-020B-5254-25F3-D85BCCF66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83182-952F-4343-9C81-F76B2ABD814A}" type="datetime1">
              <a:rPr lang="pt-BR" smtClean="0"/>
              <a:t>09/09/2023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CC05D-058F-E338-5B80-25AFD27CA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6EFBE1-00B9-3DF7-86EB-51C74FFE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7894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DA76E-AD9D-AEC8-C25D-B35CF7D49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CE7E3-C6E5-4388-ABA1-D2F806DD6B69}" type="datetime1">
              <a:rPr lang="pt-BR" smtClean="0"/>
              <a:t>09/09/2023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8B931-2BBD-5434-FA81-25AD43D2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34998-07CD-EAB3-A82D-8C07DC5F3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6395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94A6D-6FE2-58AD-0B71-C1FB1FD0F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26E5F-EDFC-0FF5-BD55-0B9D9B6D5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F7D267-CB50-FE2F-1C9F-AB9AA50A6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426BF-D6E1-420C-6948-F75D23A2E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52AF-EC6C-4BE4-BE9A-CCFD6D6E6C06}" type="datetime1">
              <a:rPr lang="pt-BR" smtClean="0"/>
              <a:t>09/09/2023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C7DB0-C866-D02B-EE80-33B677054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C8DC3-3F77-5D1B-1589-9132C4D92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02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B2220-8383-7BE5-C22E-0E185FDB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6BE581-A9CC-1D06-87A5-937400C91D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0A5BB-A2A7-F407-3C0E-1DB34F6D8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E47AE-4B51-C4B7-2573-DC18B0B28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4FDC8-3A3B-4A6E-8BC6-7DD6AE2FD52D}" type="datetime1">
              <a:rPr lang="pt-BR" smtClean="0"/>
              <a:t>09/09/2023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9EF8D-610F-0A58-E72F-741D55991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54A2F-975C-55F1-406C-F788B492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154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BDF6FB-39B7-1C3B-C084-415050BD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1B161-BA36-2324-AF5E-5904A60A5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22329-80BE-7BBD-693A-06D95A814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A7DD9-791D-413E-9420-A59DE8E96A82}" type="datetime1">
              <a:rPr lang="pt-BR" smtClean="0"/>
              <a:t>09/09/2023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313A4-798A-DD87-A303-F8908985B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A9399-ADB6-A4EF-C850-95BBE9F8C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10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7.svg"/><Relationship Id="rId7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7.svg"/><Relationship Id="rId7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cS6Ol5xXqY?feature=oembed" TargetMode="Externa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7.svg"/><Relationship Id="rId7" Type="http://schemas.openxmlformats.org/officeDocument/2006/relationships/image" Target="../media/image32.png"/><Relationship Id="rId12" Type="http://schemas.openxmlformats.org/officeDocument/2006/relationships/image" Target="../media/image38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11" Type="http://schemas.openxmlformats.org/officeDocument/2006/relationships/image" Target="../media/image37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41.png"/><Relationship Id="rId3" Type="http://schemas.openxmlformats.org/officeDocument/2006/relationships/image" Target="../media/image17.svg"/><Relationship Id="rId7" Type="http://schemas.openxmlformats.org/officeDocument/2006/relationships/image" Target="../media/image32.png"/><Relationship Id="rId12" Type="http://schemas.openxmlformats.org/officeDocument/2006/relationships/image" Target="../media/image38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11" Type="http://schemas.openxmlformats.org/officeDocument/2006/relationships/image" Target="../media/image37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21.png"/><Relationship Id="rId9" Type="http://schemas.openxmlformats.org/officeDocument/2006/relationships/image" Target="../media/image6.png"/><Relationship Id="rId14" Type="http://schemas.openxmlformats.org/officeDocument/2006/relationships/image" Target="../media/image4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41.png"/><Relationship Id="rId3" Type="http://schemas.openxmlformats.org/officeDocument/2006/relationships/image" Target="../media/image17.svg"/><Relationship Id="rId7" Type="http://schemas.openxmlformats.org/officeDocument/2006/relationships/image" Target="../media/image32.png"/><Relationship Id="rId12" Type="http://schemas.openxmlformats.org/officeDocument/2006/relationships/image" Target="../media/image38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11" Type="http://schemas.openxmlformats.org/officeDocument/2006/relationships/image" Target="../media/image37.png"/><Relationship Id="rId5" Type="http://schemas.openxmlformats.org/officeDocument/2006/relationships/image" Target="../media/image12.png"/><Relationship Id="rId15" Type="http://schemas.openxmlformats.org/officeDocument/2006/relationships/image" Target="../media/image45.png"/><Relationship Id="rId10" Type="http://schemas.openxmlformats.org/officeDocument/2006/relationships/image" Target="../media/image7.svg"/><Relationship Id="rId4" Type="http://schemas.openxmlformats.org/officeDocument/2006/relationships/image" Target="../media/image21.png"/><Relationship Id="rId9" Type="http://schemas.openxmlformats.org/officeDocument/2006/relationships/image" Target="../media/image6.png"/><Relationship Id="rId1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3.svg"/><Relationship Id="rId18" Type="http://schemas.openxmlformats.org/officeDocument/2006/relationships/image" Target="../media/image4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12" Type="http://schemas.openxmlformats.org/officeDocument/2006/relationships/image" Target="../media/image32.png"/><Relationship Id="rId17" Type="http://schemas.openxmlformats.org/officeDocument/2006/relationships/image" Target="../media/image38.svg"/><Relationship Id="rId2" Type="http://schemas.openxmlformats.org/officeDocument/2006/relationships/diagramData" Target="../diagrams/data1.xml"/><Relationship Id="rId16" Type="http://schemas.openxmlformats.org/officeDocument/2006/relationships/image" Target="../media/image37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13.svg"/><Relationship Id="rId5" Type="http://schemas.openxmlformats.org/officeDocument/2006/relationships/diagramColors" Target="../diagrams/colors1.xml"/><Relationship Id="rId15" Type="http://schemas.openxmlformats.org/officeDocument/2006/relationships/image" Target="../media/image7.svg"/><Relationship Id="rId10" Type="http://schemas.openxmlformats.org/officeDocument/2006/relationships/image" Target="../media/image12.png"/><Relationship Id="rId19" Type="http://schemas.openxmlformats.org/officeDocument/2006/relationships/image" Target="../media/image42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1.png"/><Relationship Id="rId1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41.png"/><Relationship Id="rId3" Type="http://schemas.openxmlformats.org/officeDocument/2006/relationships/image" Target="../media/image17.svg"/><Relationship Id="rId7" Type="http://schemas.openxmlformats.org/officeDocument/2006/relationships/image" Target="../media/image32.png"/><Relationship Id="rId12" Type="http://schemas.openxmlformats.org/officeDocument/2006/relationships/image" Target="../media/image38.svg"/><Relationship Id="rId17" Type="http://schemas.openxmlformats.org/officeDocument/2006/relationships/image" Target="../media/image49.svg"/><Relationship Id="rId2" Type="http://schemas.openxmlformats.org/officeDocument/2006/relationships/image" Target="../media/image16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11" Type="http://schemas.openxmlformats.org/officeDocument/2006/relationships/image" Target="../media/image37.png"/><Relationship Id="rId5" Type="http://schemas.openxmlformats.org/officeDocument/2006/relationships/image" Target="../media/image12.png"/><Relationship Id="rId15" Type="http://schemas.openxmlformats.org/officeDocument/2006/relationships/image" Target="../media/image45.png"/><Relationship Id="rId10" Type="http://schemas.openxmlformats.org/officeDocument/2006/relationships/image" Target="../media/image7.svg"/><Relationship Id="rId4" Type="http://schemas.openxmlformats.org/officeDocument/2006/relationships/image" Target="../media/image21.png"/><Relationship Id="rId9" Type="http://schemas.openxmlformats.org/officeDocument/2006/relationships/image" Target="../media/image6.png"/><Relationship Id="rId14" Type="http://schemas.openxmlformats.org/officeDocument/2006/relationships/image" Target="../media/image4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41.png"/><Relationship Id="rId18" Type="http://schemas.openxmlformats.org/officeDocument/2006/relationships/image" Target="../media/image53.png"/><Relationship Id="rId3" Type="http://schemas.openxmlformats.org/officeDocument/2006/relationships/image" Target="../media/image17.svg"/><Relationship Id="rId7" Type="http://schemas.openxmlformats.org/officeDocument/2006/relationships/image" Target="../media/image32.png"/><Relationship Id="rId12" Type="http://schemas.openxmlformats.org/officeDocument/2006/relationships/image" Target="../media/image38.svg"/><Relationship Id="rId17" Type="http://schemas.openxmlformats.org/officeDocument/2006/relationships/image" Target="../media/image49.svg"/><Relationship Id="rId2" Type="http://schemas.openxmlformats.org/officeDocument/2006/relationships/image" Target="../media/image16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11" Type="http://schemas.openxmlformats.org/officeDocument/2006/relationships/image" Target="../media/image37.png"/><Relationship Id="rId5" Type="http://schemas.openxmlformats.org/officeDocument/2006/relationships/image" Target="../media/image12.png"/><Relationship Id="rId15" Type="http://schemas.openxmlformats.org/officeDocument/2006/relationships/image" Target="../media/image45.png"/><Relationship Id="rId10" Type="http://schemas.openxmlformats.org/officeDocument/2006/relationships/image" Target="../media/image7.svg"/><Relationship Id="rId4" Type="http://schemas.openxmlformats.org/officeDocument/2006/relationships/image" Target="../media/image21.png"/><Relationship Id="rId9" Type="http://schemas.openxmlformats.org/officeDocument/2006/relationships/image" Target="../media/image6.png"/><Relationship Id="rId14" Type="http://schemas.openxmlformats.org/officeDocument/2006/relationships/image" Target="../media/image42.sv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HenriqueCSJ/SBQT2023" TargetMode="External"/><Relationship Id="rId4" Type="http://schemas.openxmlformats.org/officeDocument/2006/relationships/hyperlink" Target="https://drive.google.com/drive/folders/1ifk8KFn_iJ1hNtRx3WBJtBr11h_iKuXq?usp=sharing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jpeg"/><Relationship Id="rId4" Type="http://schemas.openxmlformats.org/officeDocument/2006/relationships/image" Target="../media/image70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7E7C5-4A2C-B790-B4A6-9CAFD0C077B3}"/>
              </a:ext>
            </a:extLst>
          </p:cNvPr>
          <p:cNvSpPr>
            <a:spLocks noGrp="1"/>
          </p:cNvSpPr>
          <p:nvPr>
            <p:ph type="ctr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pt-BR">
                <a:latin typeface="Bierstadt" panose="020B0004020202020204" pitchFamily="34" charset="0"/>
              </a:rPr>
              <a:t>Machine learning como ferramenta auxiliar à química computacional</a:t>
            </a:r>
            <a:endParaRPr lang="pt-BR" dirty="0">
              <a:latin typeface="Bierstadt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2898B-3D83-5D66-580E-9B0F7DF2D9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b="1" u="sng">
                <a:latin typeface="Bierstadt" panose="020B0004020202020204" pitchFamily="34" charset="0"/>
              </a:rPr>
              <a:t>XXII Simpósio Brasileiro de Química Teórica</a:t>
            </a:r>
            <a:endParaRPr lang="pt-BR" b="1" u="sng" dirty="0">
              <a:latin typeface="Bierstadt" panose="020B0004020202020204" pitchFamily="34" charset="0"/>
            </a:endParaRPr>
          </a:p>
        </p:txBody>
      </p:sp>
      <p:pic>
        <p:nvPicPr>
          <p:cNvPr id="1026" name="Picture 2" descr="SBQT 2023">
            <a:extLst>
              <a:ext uri="{FF2B5EF4-FFF2-40B4-BE49-F238E27FC236}">
                <a16:creationId xmlns:a16="http://schemas.microsoft.com/office/drawing/2014/main" id="{D5F53682-A108-939E-6D2D-AC4AE6D60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b="45330"/>
          <a:stretch/>
        </p:blipFill>
        <p:spPr bwMode="auto">
          <a:xfrm>
            <a:off x="4703618" y="4394013"/>
            <a:ext cx="2784764" cy="1399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ITÊ">
            <a:extLst>
              <a:ext uri="{FF2B5EF4-FFF2-40B4-BE49-F238E27FC236}">
                <a16:creationId xmlns:a16="http://schemas.microsoft.com/office/drawing/2014/main" id="{977B3670-6572-EDFE-EFA6-695F9CFAA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98471"/>
            <a:ext cx="3636818" cy="1194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15CD8C-3DD2-6430-807F-66FAFF8B971F}"/>
              </a:ext>
            </a:extLst>
          </p:cNvPr>
          <p:cNvSpPr txBox="1"/>
          <p:nvPr/>
        </p:nvSpPr>
        <p:spPr>
          <a:xfrm>
            <a:off x="4082213" y="6049775"/>
            <a:ext cx="4027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Bierstadt" panose="020B0004020202020204" pitchFamily="34" charset="0"/>
              </a:rPr>
              <a:t>Dr. Henrique de Castro Silva Junior</a:t>
            </a:r>
          </a:p>
        </p:txBody>
      </p:sp>
      <p:pic>
        <p:nvPicPr>
          <p:cNvPr id="1030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9E3F9314-9D77-F4BE-F229-01B5B5D39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201" y="4717874"/>
            <a:ext cx="1907163" cy="931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592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BE5C04-6E61-C893-0428-2398611004E8}"/>
              </a:ext>
            </a:extLst>
          </p:cNvPr>
          <p:cNvSpPr txBox="1"/>
          <p:nvPr/>
        </p:nvSpPr>
        <p:spPr>
          <a:xfrm>
            <a:off x="144622" y="2942792"/>
            <a:ext cx="38931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Arthur Lee Samuel</a:t>
            </a:r>
          </a:p>
          <a:p>
            <a:pPr algn="ctr"/>
            <a:r>
              <a:rPr lang="en-US" b="1" dirty="0"/>
              <a:t>(December 5, 1901 – July 29, 1990)</a:t>
            </a:r>
            <a:endParaRPr lang="pt-BR" b="1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EB7C4EAF-2CB7-AE7E-4929-C20D3F0DB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485" y="85292"/>
            <a:ext cx="20574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do games tell us about intelligence? – Johan Ugander – Medium">
            <a:extLst>
              <a:ext uri="{FF2B5EF4-FFF2-40B4-BE49-F238E27FC236}">
                <a16:creationId xmlns:a16="http://schemas.microsoft.com/office/drawing/2014/main" id="{E1EC22C0-ED7E-52EA-DD06-434BC63EC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7" y="1514042"/>
            <a:ext cx="6787193" cy="382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3997DB-0A19-FD84-BDDF-7CF4BF5B9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60" y="3778283"/>
            <a:ext cx="4359504" cy="2791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6AD8B6-7D4A-1FF1-C2B6-9F2AD0A91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E9BED-ECDB-CAC3-6222-15EB370A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133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6DC60C-0942-1299-8C12-794373D20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en-US" u="sng" dirty="0"/>
              <a:t>History</a:t>
            </a:r>
            <a:endParaRPr lang="pt-BR" u="sng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C8DBF66-7310-BE27-F093-D65DB3771D29}"/>
              </a:ext>
            </a:extLst>
          </p:cNvPr>
          <p:cNvSpPr/>
          <p:nvPr/>
        </p:nvSpPr>
        <p:spPr>
          <a:xfrm>
            <a:off x="520467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1950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BAAE84-866D-66C8-676E-8DCEAD5D99CE}"/>
              </a:ext>
            </a:extLst>
          </p:cNvPr>
          <p:cNvGrpSpPr/>
          <p:nvPr/>
        </p:nvGrpSpPr>
        <p:grpSpPr>
          <a:xfrm>
            <a:off x="284018" y="1597437"/>
            <a:ext cx="1988128" cy="1817708"/>
            <a:chOff x="284018" y="1597437"/>
            <a:chExt cx="1988128" cy="18177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0CC4BB-B638-6285-A379-A6359BB43F0B}"/>
                </a:ext>
              </a:extLst>
            </p:cNvPr>
            <p:cNvSpPr txBox="1"/>
            <p:nvPr/>
          </p:nvSpPr>
          <p:spPr>
            <a:xfrm>
              <a:off x="284018" y="2330057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dirty="0">
                  <a:solidFill>
                    <a:srgbClr val="111111"/>
                  </a:solidFill>
                  <a:effectLst/>
                  <a:latin typeface="-apple-system"/>
                </a:rPr>
                <a:t>Alan Turing</a:t>
              </a:r>
              <a:r>
                <a:rPr lang="en-US" sz="1400" b="0" i="0" dirty="0">
                  <a:solidFill>
                    <a:srgbClr val="111111"/>
                  </a:solidFill>
                  <a:effectLst/>
                  <a:latin typeface="-apple-system"/>
                </a:rPr>
                <a:t> publishes “Computing Machinery and Intelligence”</a:t>
              </a:r>
              <a:endParaRPr lang="pt-BR" sz="140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C30153-4FAF-6B13-00BC-FA119309253A}"/>
                </a:ext>
              </a:extLst>
            </p:cNvPr>
            <p:cNvCxnSpPr>
              <a:endCxn id="14" idx="2"/>
            </p:cNvCxnSpPr>
            <p:nvPr/>
          </p:nvCxnSpPr>
          <p:spPr>
            <a:xfrm flipV="1">
              <a:off x="1278082" y="3068721"/>
              <a:ext cx="0" cy="3464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Graphic 19" descr="Clipboard Partially Crossed with solid fill">
              <a:extLst>
                <a:ext uri="{FF2B5EF4-FFF2-40B4-BE49-F238E27FC236}">
                  <a16:creationId xmlns:a16="http://schemas.microsoft.com/office/drawing/2014/main" id="{A6924A3A-5C99-4FC1-2B6F-BF818CD56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1886" y="1597437"/>
              <a:ext cx="772391" cy="772391"/>
            </a:xfrm>
            <a:prstGeom prst="rect">
              <a:avLst/>
            </a:prstGeom>
          </p:spPr>
        </p:pic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DC21F80-B152-38FB-9D35-14838674ECDC}"/>
              </a:ext>
            </a:extLst>
          </p:cNvPr>
          <p:cNvSpPr/>
          <p:nvPr/>
        </p:nvSpPr>
        <p:spPr>
          <a:xfrm>
            <a:off x="1850845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1400127"/>
              <a:satOff val="-5825"/>
              <a:lumOff val="1373"/>
              <a:alphaOff val="0"/>
            </a:schemeClr>
          </a:fillRef>
          <a:effectRef idx="1">
            <a:schemeClr val="accent4">
              <a:hueOff val="1400127"/>
              <a:satOff val="-5825"/>
              <a:lumOff val="1373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1952</a:t>
            </a:r>
            <a:endParaRPr lang="pt-BR" sz="2600" kern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CDBB0A-2AFC-8432-6039-4B2FA155B28C}"/>
              </a:ext>
            </a:extLst>
          </p:cNvPr>
          <p:cNvGrpSpPr/>
          <p:nvPr/>
        </p:nvGrpSpPr>
        <p:grpSpPr>
          <a:xfrm>
            <a:off x="1511877" y="4173982"/>
            <a:ext cx="1988128" cy="1908933"/>
            <a:chOff x="1511877" y="4173982"/>
            <a:chExt cx="1988128" cy="190893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D3F17E-0460-4D55-F8DF-FF78E2F7EB92}"/>
                </a:ext>
              </a:extLst>
            </p:cNvPr>
            <p:cNvSpPr txBox="1"/>
            <p:nvPr/>
          </p:nvSpPr>
          <p:spPr>
            <a:xfrm>
              <a:off x="1511877" y="4521899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The first program for playing checkers, written by </a:t>
              </a:r>
              <a:r>
                <a:rPr lang="en-US" sz="1400" b="1" i="0" dirty="0">
                  <a:solidFill>
                    <a:srgbClr val="111111"/>
                  </a:solidFill>
                  <a:effectLst/>
                  <a:latin typeface="-apple-system"/>
                </a:rPr>
                <a:t>Arthur Samuel</a:t>
              </a:r>
              <a:endParaRPr lang="pt-BR" sz="1400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43C594A-8922-56C3-407B-63467ABD399E}"/>
                </a:ext>
              </a:extLst>
            </p:cNvPr>
            <p:cNvCxnSpPr>
              <a:stCxn id="6" idx="0"/>
            </p:cNvCxnSpPr>
            <p:nvPr/>
          </p:nvCxnSpPr>
          <p:spPr>
            <a:xfrm flipV="1">
              <a:off x="2505941" y="4173982"/>
              <a:ext cx="0" cy="3479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Picture 8" descr="Checkers PNG">
              <a:extLst>
                <a:ext uri="{FF2B5EF4-FFF2-40B4-BE49-F238E27FC236}">
                  <a16:creationId xmlns:a16="http://schemas.microsoft.com/office/drawing/2014/main" id="{A45FD411-5496-4B30-2D1D-021A93062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320" y="5141673"/>
              <a:ext cx="941242" cy="941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7AA57B7-6346-9EF5-5278-67E7E3717B09}"/>
              </a:ext>
            </a:extLst>
          </p:cNvPr>
          <p:cNvSpPr/>
          <p:nvPr/>
        </p:nvSpPr>
        <p:spPr>
          <a:xfrm>
            <a:off x="3181223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2800255"/>
              <a:satOff val="-11651"/>
              <a:lumOff val="2745"/>
              <a:alphaOff val="0"/>
            </a:schemeClr>
          </a:fillRef>
          <a:effectRef idx="1">
            <a:schemeClr val="accent4">
              <a:hueOff val="2800255"/>
              <a:satOff val="-11651"/>
              <a:lumOff val="2745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1957</a:t>
            </a:r>
            <a:endParaRPr lang="pt-BR" sz="2600" kern="1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B57FDA-9E3B-9843-A18A-4E819DC0D388}"/>
              </a:ext>
            </a:extLst>
          </p:cNvPr>
          <p:cNvGrpSpPr/>
          <p:nvPr/>
        </p:nvGrpSpPr>
        <p:grpSpPr>
          <a:xfrm>
            <a:off x="2727617" y="1597437"/>
            <a:ext cx="2301581" cy="1777937"/>
            <a:chOff x="2727617" y="1597437"/>
            <a:chExt cx="2301581" cy="177793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C3E516-1977-4312-0705-8345CA360196}"/>
                </a:ext>
              </a:extLst>
            </p:cNvPr>
            <p:cNvSpPr txBox="1"/>
            <p:nvPr/>
          </p:nvSpPr>
          <p:spPr>
            <a:xfrm>
              <a:off x="2727617" y="2330057"/>
              <a:ext cx="230158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First neural network for computers the Perceptron, </a:t>
              </a:r>
              <a:r>
                <a:rPr lang="pt-BR" sz="1400" i="0" dirty="0" err="1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by</a:t>
              </a:r>
              <a:r>
                <a:rPr lang="pt-BR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 </a:t>
              </a:r>
              <a:r>
                <a:rPr lang="pt-BR" sz="1400" b="1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Frank </a:t>
              </a:r>
              <a:r>
                <a:rPr lang="pt-BR" sz="1400" b="1" i="0" dirty="0" err="1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Rosenblatt</a:t>
              </a:r>
              <a:endParaRPr lang="pt-BR" sz="1400" b="1" dirty="0">
                <a:latin typeface="Bierstadt" panose="020B00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76F52E-3129-C261-7B96-09E94C56DE88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3878408" y="3068721"/>
              <a:ext cx="0" cy="3066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Graphic 14" descr="Artificial Intelligence with solid fill">
              <a:extLst>
                <a:ext uri="{FF2B5EF4-FFF2-40B4-BE49-F238E27FC236}">
                  <a16:creationId xmlns:a16="http://schemas.microsoft.com/office/drawing/2014/main" id="{90452E56-7E18-166E-E9C7-3A293513D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14726" y="1597437"/>
              <a:ext cx="772391" cy="772391"/>
            </a:xfrm>
            <a:prstGeom prst="rect">
              <a:avLst/>
            </a:prstGeom>
          </p:spPr>
        </p:pic>
      </p:grp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FF6A242-EF30-4524-B0E0-7DBDA7FC3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C9641A4-DE6C-3491-8854-93EF62B9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704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ofessor’s perceptron paved the way for AI – 60 years too soon ...">
            <a:extLst>
              <a:ext uri="{FF2B5EF4-FFF2-40B4-BE49-F238E27FC236}">
                <a16:creationId xmlns:a16="http://schemas.microsoft.com/office/drawing/2014/main" id="{BDF1B956-FA4C-1C87-570B-A3C01E6D3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37" y="2334059"/>
            <a:ext cx="2230554" cy="2875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29C685-B097-0554-1933-188011AC92E2}"/>
              </a:ext>
            </a:extLst>
          </p:cNvPr>
          <p:cNvSpPr txBox="1"/>
          <p:nvPr/>
        </p:nvSpPr>
        <p:spPr>
          <a:xfrm>
            <a:off x="554598" y="5209309"/>
            <a:ext cx="32786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Frank Rosenblatt</a:t>
            </a:r>
          </a:p>
          <a:p>
            <a:pPr algn="ctr"/>
            <a:r>
              <a:rPr lang="en-US" b="1" dirty="0"/>
              <a:t>(July 11, 1928 – July 11, 1971)</a:t>
            </a:r>
            <a:endParaRPr lang="pt-B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DBCFC-07CA-6C82-D84A-FC92EE8A2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10" y="283941"/>
            <a:ext cx="5555672" cy="16936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6" name="Picture 4" descr="Perceptron Model">
            <a:extLst>
              <a:ext uri="{FF2B5EF4-FFF2-40B4-BE49-F238E27FC236}">
                <a16:creationId xmlns:a16="http://schemas.microsoft.com/office/drawing/2014/main" id="{04D47DC9-F820-78EE-2960-5D34C6FEE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270" y="2703081"/>
            <a:ext cx="5624147" cy="2972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89C1835-C687-EA30-4CFC-CAB9F2961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496" y="1351251"/>
            <a:ext cx="5803322" cy="4913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47D651-A205-8514-2583-ED647AFEF913}"/>
              </a:ext>
            </a:extLst>
          </p:cNvPr>
          <p:cNvSpPr txBox="1"/>
          <p:nvPr/>
        </p:nvSpPr>
        <p:spPr>
          <a:xfrm>
            <a:off x="817418" y="769045"/>
            <a:ext cx="3158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20×20 cadmium sulfide photocells to make a 400-pixel image</a:t>
            </a:r>
            <a:endParaRPr lang="pt-BR" sz="2000" b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AA8DA0-9959-2855-4604-1B44C19BCF2A}"/>
              </a:ext>
            </a:extLst>
          </p:cNvPr>
          <p:cNvCxnSpPr>
            <a:stCxn id="6" idx="2"/>
          </p:cNvCxnSpPr>
          <p:nvPr/>
        </p:nvCxnSpPr>
        <p:spPr>
          <a:xfrm>
            <a:off x="2396628" y="1784708"/>
            <a:ext cx="2321642" cy="91837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5452FE-79B4-98EA-5BAE-53DCFF65E899}"/>
              </a:ext>
            </a:extLst>
          </p:cNvPr>
          <p:cNvSpPr txBox="1"/>
          <p:nvPr/>
        </p:nvSpPr>
        <p:spPr>
          <a:xfrm>
            <a:off x="10147519" y="5275420"/>
            <a:ext cx="198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Potentiometers</a:t>
            </a:r>
            <a:endParaRPr lang="pt-BR" sz="20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5DB6B7-6BDC-7A31-257E-6B22F238A7B9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8714509" y="4682836"/>
            <a:ext cx="2426502" cy="592584"/>
          </a:xfrm>
          <a:prstGeom prst="straightConnector1">
            <a:avLst/>
          </a:prstGeom>
          <a:ln w="76200"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CDN media">
            <a:extLst>
              <a:ext uri="{FF2B5EF4-FFF2-40B4-BE49-F238E27FC236}">
                <a16:creationId xmlns:a16="http://schemas.microsoft.com/office/drawing/2014/main" id="{78143F55-B809-D833-836A-12351856B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838" y="389109"/>
            <a:ext cx="4983751" cy="6184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B7C77F7C-6228-893D-1313-C3A86B716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96" y="703343"/>
            <a:ext cx="6779033" cy="53062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8E2D5E-C299-88BE-71A3-0F74A2DBD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021B5-5E07-AA17-8F62-E6E785F5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98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ofessor’s perceptron paved the way for AI – 60 years too soon ...">
            <a:extLst>
              <a:ext uri="{FF2B5EF4-FFF2-40B4-BE49-F238E27FC236}">
                <a16:creationId xmlns:a16="http://schemas.microsoft.com/office/drawing/2014/main" id="{BDF1B956-FA4C-1C87-570B-A3C01E6D3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37" y="2334059"/>
            <a:ext cx="2230554" cy="2875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29C685-B097-0554-1933-188011AC92E2}"/>
              </a:ext>
            </a:extLst>
          </p:cNvPr>
          <p:cNvSpPr txBox="1"/>
          <p:nvPr/>
        </p:nvSpPr>
        <p:spPr>
          <a:xfrm>
            <a:off x="554598" y="5209309"/>
            <a:ext cx="32786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Frank Rosenblatt</a:t>
            </a:r>
          </a:p>
          <a:p>
            <a:pPr algn="ctr"/>
            <a:r>
              <a:rPr lang="en-US" b="1" dirty="0"/>
              <a:t>(July 11, 1928 – July 11, 1971)</a:t>
            </a:r>
            <a:endParaRPr lang="pt-BR" b="1" dirty="0"/>
          </a:p>
        </p:txBody>
      </p:sp>
      <p:pic>
        <p:nvPicPr>
          <p:cNvPr id="3076" name="Picture 4" descr="Perceptron Model">
            <a:extLst>
              <a:ext uri="{FF2B5EF4-FFF2-40B4-BE49-F238E27FC236}">
                <a16:creationId xmlns:a16="http://schemas.microsoft.com/office/drawing/2014/main" id="{04D47DC9-F820-78EE-2960-5D34C6FEE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724" y="456550"/>
            <a:ext cx="5624147" cy="2972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BAE9C2-A32A-1931-0F6C-629A56149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230" y="4136244"/>
            <a:ext cx="8027354" cy="107306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FC83E8-860E-DFE8-E07A-49E5DF17B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EC3F1-C3AF-E153-9997-82BFDB598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912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6DC60C-0942-1299-8C12-794373D20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en-US" u="sng" dirty="0"/>
              <a:t>History</a:t>
            </a:r>
            <a:endParaRPr lang="pt-BR" u="sng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C8DBF66-7310-BE27-F093-D65DB3771D29}"/>
              </a:ext>
            </a:extLst>
          </p:cNvPr>
          <p:cNvSpPr/>
          <p:nvPr/>
        </p:nvSpPr>
        <p:spPr>
          <a:xfrm>
            <a:off x="520467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1950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BAAE84-866D-66C8-676E-8DCEAD5D99CE}"/>
              </a:ext>
            </a:extLst>
          </p:cNvPr>
          <p:cNvGrpSpPr/>
          <p:nvPr/>
        </p:nvGrpSpPr>
        <p:grpSpPr>
          <a:xfrm>
            <a:off x="284018" y="1597437"/>
            <a:ext cx="1988128" cy="1817708"/>
            <a:chOff x="284018" y="1597437"/>
            <a:chExt cx="1988128" cy="18177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0CC4BB-B638-6285-A379-A6359BB43F0B}"/>
                </a:ext>
              </a:extLst>
            </p:cNvPr>
            <p:cNvSpPr txBox="1"/>
            <p:nvPr/>
          </p:nvSpPr>
          <p:spPr>
            <a:xfrm>
              <a:off x="284018" y="2330057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dirty="0">
                  <a:solidFill>
                    <a:srgbClr val="111111"/>
                  </a:solidFill>
                  <a:effectLst/>
                  <a:latin typeface="-apple-system"/>
                </a:rPr>
                <a:t>Alan Turing</a:t>
              </a:r>
              <a:r>
                <a:rPr lang="en-US" sz="1400" b="0" i="0" dirty="0">
                  <a:solidFill>
                    <a:srgbClr val="111111"/>
                  </a:solidFill>
                  <a:effectLst/>
                  <a:latin typeface="-apple-system"/>
                </a:rPr>
                <a:t> publishes “Computing Machinery and Intelligence”</a:t>
              </a:r>
              <a:endParaRPr lang="pt-BR" sz="140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C30153-4FAF-6B13-00BC-FA119309253A}"/>
                </a:ext>
              </a:extLst>
            </p:cNvPr>
            <p:cNvCxnSpPr>
              <a:endCxn id="14" idx="2"/>
            </p:cNvCxnSpPr>
            <p:nvPr/>
          </p:nvCxnSpPr>
          <p:spPr>
            <a:xfrm flipV="1">
              <a:off x="1278082" y="3068721"/>
              <a:ext cx="0" cy="3464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Graphic 19" descr="Clipboard Partially Crossed with solid fill">
              <a:extLst>
                <a:ext uri="{FF2B5EF4-FFF2-40B4-BE49-F238E27FC236}">
                  <a16:creationId xmlns:a16="http://schemas.microsoft.com/office/drawing/2014/main" id="{A6924A3A-5C99-4FC1-2B6F-BF818CD56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1886" y="1597437"/>
              <a:ext cx="772391" cy="772391"/>
            </a:xfrm>
            <a:prstGeom prst="rect">
              <a:avLst/>
            </a:prstGeom>
          </p:spPr>
        </p:pic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DC21F80-B152-38FB-9D35-14838674ECDC}"/>
              </a:ext>
            </a:extLst>
          </p:cNvPr>
          <p:cNvSpPr/>
          <p:nvPr/>
        </p:nvSpPr>
        <p:spPr>
          <a:xfrm>
            <a:off x="1850845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1400127"/>
              <a:satOff val="-5825"/>
              <a:lumOff val="1373"/>
              <a:alphaOff val="0"/>
            </a:schemeClr>
          </a:fillRef>
          <a:effectRef idx="1">
            <a:schemeClr val="accent4">
              <a:hueOff val="1400127"/>
              <a:satOff val="-5825"/>
              <a:lumOff val="1373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1952</a:t>
            </a:r>
            <a:endParaRPr lang="pt-BR" sz="2600" kern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CDBB0A-2AFC-8432-6039-4B2FA155B28C}"/>
              </a:ext>
            </a:extLst>
          </p:cNvPr>
          <p:cNvGrpSpPr/>
          <p:nvPr/>
        </p:nvGrpSpPr>
        <p:grpSpPr>
          <a:xfrm>
            <a:off x="1511877" y="4173982"/>
            <a:ext cx="1988128" cy="1908933"/>
            <a:chOff x="1511877" y="4173982"/>
            <a:chExt cx="1988128" cy="190893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D3F17E-0460-4D55-F8DF-FF78E2F7EB92}"/>
                </a:ext>
              </a:extLst>
            </p:cNvPr>
            <p:cNvSpPr txBox="1"/>
            <p:nvPr/>
          </p:nvSpPr>
          <p:spPr>
            <a:xfrm>
              <a:off x="1511877" y="4521899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The first program for playing checkers, written by </a:t>
              </a:r>
              <a:r>
                <a:rPr lang="en-US" sz="1400" b="1" i="0" dirty="0">
                  <a:solidFill>
                    <a:srgbClr val="111111"/>
                  </a:solidFill>
                  <a:effectLst/>
                  <a:latin typeface="-apple-system"/>
                </a:rPr>
                <a:t>Arthur Samuel</a:t>
              </a:r>
              <a:endParaRPr lang="pt-BR" sz="1400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43C594A-8922-56C3-407B-63467ABD399E}"/>
                </a:ext>
              </a:extLst>
            </p:cNvPr>
            <p:cNvCxnSpPr>
              <a:stCxn id="6" idx="0"/>
            </p:cNvCxnSpPr>
            <p:nvPr/>
          </p:nvCxnSpPr>
          <p:spPr>
            <a:xfrm flipV="1">
              <a:off x="2505941" y="4173982"/>
              <a:ext cx="0" cy="3479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Picture 8" descr="Checkers PNG">
              <a:extLst>
                <a:ext uri="{FF2B5EF4-FFF2-40B4-BE49-F238E27FC236}">
                  <a16:creationId xmlns:a16="http://schemas.microsoft.com/office/drawing/2014/main" id="{A45FD411-5496-4B30-2D1D-021A93062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320" y="5141673"/>
              <a:ext cx="941242" cy="941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7AA57B7-6346-9EF5-5278-67E7E3717B09}"/>
              </a:ext>
            </a:extLst>
          </p:cNvPr>
          <p:cNvSpPr/>
          <p:nvPr/>
        </p:nvSpPr>
        <p:spPr>
          <a:xfrm>
            <a:off x="3181223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2800255"/>
              <a:satOff val="-11651"/>
              <a:lumOff val="2745"/>
              <a:alphaOff val="0"/>
            </a:schemeClr>
          </a:fillRef>
          <a:effectRef idx="1">
            <a:schemeClr val="accent4">
              <a:hueOff val="2800255"/>
              <a:satOff val="-11651"/>
              <a:lumOff val="2745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1957</a:t>
            </a:r>
            <a:endParaRPr lang="pt-BR" sz="2600" kern="1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B57FDA-9E3B-9843-A18A-4E819DC0D388}"/>
              </a:ext>
            </a:extLst>
          </p:cNvPr>
          <p:cNvGrpSpPr/>
          <p:nvPr/>
        </p:nvGrpSpPr>
        <p:grpSpPr>
          <a:xfrm>
            <a:off x="2727617" y="1597437"/>
            <a:ext cx="2301581" cy="1777937"/>
            <a:chOff x="2727617" y="1597437"/>
            <a:chExt cx="2301581" cy="177793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C3E516-1977-4312-0705-8345CA360196}"/>
                </a:ext>
              </a:extLst>
            </p:cNvPr>
            <p:cNvSpPr txBox="1"/>
            <p:nvPr/>
          </p:nvSpPr>
          <p:spPr>
            <a:xfrm>
              <a:off x="2727617" y="2330057"/>
              <a:ext cx="230158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First neural network for computers the Perceptron, </a:t>
              </a:r>
              <a:r>
                <a:rPr lang="pt-BR" sz="1400" i="0" dirty="0" err="1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by</a:t>
              </a:r>
              <a:r>
                <a:rPr lang="pt-BR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 </a:t>
              </a:r>
              <a:r>
                <a:rPr lang="pt-BR" sz="1400" b="1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Frank </a:t>
              </a:r>
              <a:r>
                <a:rPr lang="pt-BR" sz="1400" b="1" i="0" dirty="0" err="1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Rosenblatt</a:t>
              </a:r>
              <a:endParaRPr lang="pt-BR" sz="1400" b="1" dirty="0">
                <a:latin typeface="Bierstadt" panose="020B00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76F52E-3129-C261-7B96-09E94C56DE88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3878408" y="3068721"/>
              <a:ext cx="0" cy="3066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Graphic 14" descr="Artificial Intelligence with solid fill">
              <a:extLst>
                <a:ext uri="{FF2B5EF4-FFF2-40B4-BE49-F238E27FC236}">
                  <a16:creationId xmlns:a16="http://schemas.microsoft.com/office/drawing/2014/main" id="{90452E56-7E18-166E-E9C7-3A293513D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14726" y="1597437"/>
              <a:ext cx="772391" cy="772391"/>
            </a:xfrm>
            <a:prstGeom prst="rect">
              <a:avLst/>
            </a:prstGeom>
          </p:spPr>
        </p:pic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2C8273-11B5-DE02-77D1-EEF9BEDE9CD2}"/>
              </a:ext>
            </a:extLst>
          </p:cNvPr>
          <p:cNvSpPr/>
          <p:nvPr/>
        </p:nvSpPr>
        <p:spPr>
          <a:xfrm>
            <a:off x="4511602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4200382"/>
              <a:satOff val="-17476"/>
              <a:lumOff val="4118"/>
              <a:alphaOff val="0"/>
            </a:schemeClr>
          </a:fillRef>
          <a:effectRef idx="1">
            <a:schemeClr val="accent4">
              <a:hueOff val="4200382"/>
              <a:satOff val="-17476"/>
              <a:lumOff val="4118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1967</a:t>
            </a:r>
            <a:endParaRPr lang="pt-BR" sz="2600" kern="1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2AB93F5-14DA-BD09-2178-64CEEA17D64C}"/>
              </a:ext>
            </a:extLst>
          </p:cNvPr>
          <p:cNvGrpSpPr/>
          <p:nvPr/>
        </p:nvGrpSpPr>
        <p:grpSpPr>
          <a:xfrm>
            <a:off x="4240139" y="4173982"/>
            <a:ext cx="1988128" cy="1744931"/>
            <a:chOff x="4240139" y="4173982"/>
            <a:chExt cx="1988128" cy="17449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1C225E-88C7-A20F-8546-1C62680B8926}"/>
                </a:ext>
              </a:extLst>
            </p:cNvPr>
            <p:cNvSpPr txBox="1"/>
            <p:nvPr/>
          </p:nvSpPr>
          <p:spPr>
            <a:xfrm>
              <a:off x="4240139" y="4521899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The nearest Neighbor algorithm was written by the Chinese</a:t>
              </a:r>
              <a:endParaRPr lang="pt-BR" sz="1400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25FC0D-72FE-A5BA-2570-BA45F09CA25C}"/>
                </a:ext>
              </a:extLst>
            </p:cNvPr>
            <p:cNvCxnSpPr>
              <a:stCxn id="19" idx="0"/>
            </p:cNvCxnSpPr>
            <p:nvPr/>
          </p:nvCxnSpPr>
          <p:spPr>
            <a:xfrm flipV="1">
              <a:off x="5234203" y="4173982"/>
              <a:ext cx="0" cy="3479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Graphic 21" descr="Illustrator with solid fill">
              <a:extLst>
                <a:ext uri="{FF2B5EF4-FFF2-40B4-BE49-F238E27FC236}">
                  <a16:creationId xmlns:a16="http://schemas.microsoft.com/office/drawing/2014/main" id="{1439C01C-EDF3-4739-D1A7-545370E8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45583" y="5141673"/>
              <a:ext cx="777240" cy="777240"/>
            </a:xfrm>
            <a:prstGeom prst="rect">
              <a:avLst/>
            </a:prstGeom>
          </p:spPr>
        </p:pic>
      </p:grp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A434B64-71CB-027C-72EB-E10AD5AD4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BA2121C4-7BC1-0887-F9F7-C39B1D1F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27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ython - Plot k-Nearest-Neighbor graph with 8 features? - Stack Overflow">
            <a:extLst>
              <a:ext uri="{FF2B5EF4-FFF2-40B4-BE49-F238E27FC236}">
                <a16:creationId xmlns:a16="http://schemas.microsoft.com/office/drawing/2014/main" id="{9150C5FA-FFA5-B464-9B48-AB80D3CFD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3" y="1454728"/>
            <a:ext cx="4708728" cy="369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237BBE-E54A-04C7-F5C6-13ECB67FDAA0}"/>
              </a:ext>
            </a:extLst>
          </p:cNvPr>
          <p:cNvSpPr txBox="1"/>
          <p:nvPr/>
        </p:nvSpPr>
        <p:spPr>
          <a:xfrm>
            <a:off x="5372216" y="2274838"/>
            <a:ext cx="633320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Initialize all vertices as unvisited.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Select an arbitrary vertex, set it as the current vertex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Mark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visited.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Find out the shortest edge connecting the current vertex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an unvisited vertex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Set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 current vertex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Mark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visited.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If all the vertices in the domain are visited, then terminate. Else, go to step 3.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548EE9-1F75-05BC-D00E-0E45AE4D9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B84A5-00BF-B2C0-2CAA-8A5F35728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5938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6DC60C-0942-1299-8C12-794373D20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en-US" u="sng" dirty="0"/>
              <a:t>History</a:t>
            </a:r>
            <a:endParaRPr lang="pt-BR" u="sng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C8DBF66-7310-BE27-F093-D65DB3771D29}"/>
              </a:ext>
            </a:extLst>
          </p:cNvPr>
          <p:cNvSpPr/>
          <p:nvPr/>
        </p:nvSpPr>
        <p:spPr>
          <a:xfrm>
            <a:off x="520467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1950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BAAE84-866D-66C8-676E-8DCEAD5D99CE}"/>
              </a:ext>
            </a:extLst>
          </p:cNvPr>
          <p:cNvGrpSpPr/>
          <p:nvPr/>
        </p:nvGrpSpPr>
        <p:grpSpPr>
          <a:xfrm>
            <a:off x="284018" y="1597437"/>
            <a:ext cx="1988128" cy="1817708"/>
            <a:chOff x="284018" y="1597437"/>
            <a:chExt cx="1988128" cy="18177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0CC4BB-B638-6285-A379-A6359BB43F0B}"/>
                </a:ext>
              </a:extLst>
            </p:cNvPr>
            <p:cNvSpPr txBox="1"/>
            <p:nvPr/>
          </p:nvSpPr>
          <p:spPr>
            <a:xfrm>
              <a:off x="284018" y="2330057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dirty="0">
                  <a:solidFill>
                    <a:srgbClr val="111111"/>
                  </a:solidFill>
                  <a:effectLst/>
                  <a:latin typeface="-apple-system"/>
                </a:rPr>
                <a:t>Alan Turing</a:t>
              </a:r>
              <a:r>
                <a:rPr lang="en-US" sz="1400" b="0" i="0" dirty="0">
                  <a:solidFill>
                    <a:srgbClr val="111111"/>
                  </a:solidFill>
                  <a:effectLst/>
                  <a:latin typeface="-apple-system"/>
                </a:rPr>
                <a:t> publishes “Computing Machinery and Intelligence”</a:t>
              </a:r>
              <a:endParaRPr lang="pt-BR" sz="140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C30153-4FAF-6B13-00BC-FA119309253A}"/>
                </a:ext>
              </a:extLst>
            </p:cNvPr>
            <p:cNvCxnSpPr>
              <a:endCxn id="14" idx="2"/>
            </p:cNvCxnSpPr>
            <p:nvPr/>
          </p:nvCxnSpPr>
          <p:spPr>
            <a:xfrm flipV="1">
              <a:off x="1278082" y="3068721"/>
              <a:ext cx="0" cy="3464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Graphic 19" descr="Clipboard Partially Crossed with solid fill">
              <a:extLst>
                <a:ext uri="{FF2B5EF4-FFF2-40B4-BE49-F238E27FC236}">
                  <a16:creationId xmlns:a16="http://schemas.microsoft.com/office/drawing/2014/main" id="{A6924A3A-5C99-4FC1-2B6F-BF818CD56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1886" y="1597437"/>
              <a:ext cx="772391" cy="772391"/>
            </a:xfrm>
            <a:prstGeom prst="rect">
              <a:avLst/>
            </a:prstGeom>
          </p:spPr>
        </p:pic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DC21F80-B152-38FB-9D35-14838674ECDC}"/>
              </a:ext>
            </a:extLst>
          </p:cNvPr>
          <p:cNvSpPr/>
          <p:nvPr/>
        </p:nvSpPr>
        <p:spPr>
          <a:xfrm>
            <a:off x="1850845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1400127"/>
              <a:satOff val="-5825"/>
              <a:lumOff val="1373"/>
              <a:alphaOff val="0"/>
            </a:schemeClr>
          </a:fillRef>
          <a:effectRef idx="1">
            <a:schemeClr val="accent4">
              <a:hueOff val="1400127"/>
              <a:satOff val="-5825"/>
              <a:lumOff val="1373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1952</a:t>
            </a:r>
            <a:endParaRPr lang="pt-BR" sz="2600" kern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CDBB0A-2AFC-8432-6039-4B2FA155B28C}"/>
              </a:ext>
            </a:extLst>
          </p:cNvPr>
          <p:cNvGrpSpPr/>
          <p:nvPr/>
        </p:nvGrpSpPr>
        <p:grpSpPr>
          <a:xfrm>
            <a:off x="1511877" y="4173982"/>
            <a:ext cx="1988128" cy="1908933"/>
            <a:chOff x="1511877" y="4173982"/>
            <a:chExt cx="1988128" cy="190893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D3F17E-0460-4D55-F8DF-FF78E2F7EB92}"/>
                </a:ext>
              </a:extLst>
            </p:cNvPr>
            <p:cNvSpPr txBox="1"/>
            <p:nvPr/>
          </p:nvSpPr>
          <p:spPr>
            <a:xfrm>
              <a:off x="1511877" y="4521899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The first program for playing checkers, written by </a:t>
              </a:r>
              <a:r>
                <a:rPr lang="en-US" sz="1400" b="1" i="0" dirty="0">
                  <a:solidFill>
                    <a:srgbClr val="111111"/>
                  </a:solidFill>
                  <a:effectLst/>
                  <a:latin typeface="-apple-system"/>
                </a:rPr>
                <a:t>Arthur Samuel</a:t>
              </a:r>
              <a:endParaRPr lang="pt-BR" sz="1400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43C594A-8922-56C3-407B-63467ABD399E}"/>
                </a:ext>
              </a:extLst>
            </p:cNvPr>
            <p:cNvCxnSpPr>
              <a:stCxn id="6" idx="0"/>
            </p:cNvCxnSpPr>
            <p:nvPr/>
          </p:nvCxnSpPr>
          <p:spPr>
            <a:xfrm flipV="1">
              <a:off x="2505941" y="4173982"/>
              <a:ext cx="0" cy="3479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Picture 8" descr="Checkers PNG">
              <a:extLst>
                <a:ext uri="{FF2B5EF4-FFF2-40B4-BE49-F238E27FC236}">
                  <a16:creationId xmlns:a16="http://schemas.microsoft.com/office/drawing/2014/main" id="{A45FD411-5496-4B30-2D1D-021A93062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320" y="5141673"/>
              <a:ext cx="941242" cy="941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7AA57B7-6346-9EF5-5278-67E7E3717B09}"/>
              </a:ext>
            </a:extLst>
          </p:cNvPr>
          <p:cNvSpPr/>
          <p:nvPr/>
        </p:nvSpPr>
        <p:spPr>
          <a:xfrm>
            <a:off x="3181223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2800255"/>
              <a:satOff val="-11651"/>
              <a:lumOff val="2745"/>
              <a:alphaOff val="0"/>
            </a:schemeClr>
          </a:fillRef>
          <a:effectRef idx="1">
            <a:schemeClr val="accent4">
              <a:hueOff val="2800255"/>
              <a:satOff val="-11651"/>
              <a:lumOff val="2745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1957</a:t>
            </a:r>
            <a:endParaRPr lang="pt-BR" sz="2600" kern="1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B57FDA-9E3B-9843-A18A-4E819DC0D388}"/>
              </a:ext>
            </a:extLst>
          </p:cNvPr>
          <p:cNvGrpSpPr/>
          <p:nvPr/>
        </p:nvGrpSpPr>
        <p:grpSpPr>
          <a:xfrm>
            <a:off x="2727617" y="1597437"/>
            <a:ext cx="2301581" cy="1777937"/>
            <a:chOff x="2727617" y="1597437"/>
            <a:chExt cx="2301581" cy="177793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C3E516-1977-4312-0705-8345CA360196}"/>
                </a:ext>
              </a:extLst>
            </p:cNvPr>
            <p:cNvSpPr txBox="1"/>
            <p:nvPr/>
          </p:nvSpPr>
          <p:spPr>
            <a:xfrm>
              <a:off x="2727617" y="2330057"/>
              <a:ext cx="230158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First neural network for computers the Perceptron, </a:t>
              </a:r>
              <a:r>
                <a:rPr lang="pt-BR" sz="1400" i="0" dirty="0" err="1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by</a:t>
              </a:r>
              <a:r>
                <a:rPr lang="pt-BR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 </a:t>
              </a:r>
              <a:r>
                <a:rPr lang="pt-BR" sz="1400" b="1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Frank </a:t>
              </a:r>
              <a:r>
                <a:rPr lang="pt-BR" sz="1400" b="1" i="0" dirty="0" err="1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Rosenblatt</a:t>
              </a:r>
              <a:endParaRPr lang="pt-BR" sz="1400" b="1" dirty="0">
                <a:latin typeface="Bierstadt" panose="020B00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76F52E-3129-C261-7B96-09E94C56DE88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3878408" y="3068721"/>
              <a:ext cx="0" cy="3066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Graphic 14" descr="Artificial Intelligence with solid fill">
              <a:extLst>
                <a:ext uri="{FF2B5EF4-FFF2-40B4-BE49-F238E27FC236}">
                  <a16:creationId xmlns:a16="http://schemas.microsoft.com/office/drawing/2014/main" id="{90452E56-7E18-166E-E9C7-3A293513D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14726" y="1597437"/>
              <a:ext cx="772391" cy="772391"/>
            </a:xfrm>
            <a:prstGeom prst="rect">
              <a:avLst/>
            </a:prstGeom>
          </p:spPr>
        </p:pic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2C8273-11B5-DE02-77D1-EEF9BEDE9CD2}"/>
              </a:ext>
            </a:extLst>
          </p:cNvPr>
          <p:cNvSpPr/>
          <p:nvPr/>
        </p:nvSpPr>
        <p:spPr>
          <a:xfrm>
            <a:off x="4511602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4200382"/>
              <a:satOff val="-17476"/>
              <a:lumOff val="4118"/>
              <a:alphaOff val="0"/>
            </a:schemeClr>
          </a:fillRef>
          <a:effectRef idx="1">
            <a:schemeClr val="accent4">
              <a:hueOff val="4200382"/>
              <a:satOff val="-17476"/>
              <a:lumOff val="4118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1967</a:t>
            </a:r>
            <a:endParaRPr lang="pt-BR" sz="2600" kern="1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2AB93F5-14DA-BD09-2178-64CEEA17D64C}"/>
              </a:ext>
            </a:extLst>
          </p:cNvPr>
          <p:cNvGrpSpPr/>
          <p:nvPr/>
        </p:nvGrpSpPr>
        <p:grpSpPr>
          <a:xfrm>
            <a:off x="4240139" y="4173982"/>
            <a:ext cx="1988128" cy="1744931"/>
            <a:chOff x="4240139" y="4173982"/>
            <a:chExt cx="1988128" cy="17449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1C225E-88C7-A20F-8546-1C62680B8926}"/>
                </a:ext>
              </a:extLst>
            </p:cNvPr>
            <p:cNvSpPr txBox="1"/>
            <p:nvPr/>
          </p:nvSpPr>
          <p:spPr>
            <a:xfrm>
              <a:off x="4240139" y="4521899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The nearest Neighbor algorithm was written by the Chinese</a:t>
              </a:r>
              <a:endParaRPr lang="pt-BR" sz="1400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25FC0D-72FE-A5BA-2570-BA45F09CA25C}"/>
                </a:ext>
              </a:extLst>
            </p:cNvPr>
            <p:cNvCxnSpPr>
              <a:stCxn id="19" idx="0"/>
            </p:cNvCxnSpPr>
            <p:nvPr/>
          </p:nvCxnSpPr>
          <p:spPr>
            <a:xfrm flipV="1">
              <a:off x="5234203" y="4173982"/>
              <a:ext cx="0" cy="3479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Graphic 21" descr="Illustrator with solid fill">
              <a:extLst>
                <a:ext uri="{FF2B5EF4-FFF2-40B4-BE49-F238E27FC236}">
                  <a16:creationId xmlns:a16="http://schemas.microsoft.com/office/drawing/2014/main" id="{1439C01C-EDF3-4739-D1A7-545370E8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45583" y="5141673"/>
              <a:ext cx="777240" cy="777240"/>
            </a:xfrm>
            <a:prstGeom prst="rect">
              <a:avLst/>
            </a:prstGeom>
          </p:spPr>
        </p:pic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6C26F9F-A5AB-9AFF-E331-9EA478FD3F3A}"/>
              </a:ext>
            </a:extLst>
          </p:cNvPr>
          <p:cNvSpPr/>
          <p:nvPr/>
        </p:nvSpPr>
        <p:spPr>
          <a:xfrm>
            <a:off x="5841980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5600509"/>
              <a:satOff val="-23301"/>
              <a:lumOff val="5490"/>
              <a:alphaOff val="0"/>
            </a:schemeClr>
          </a:fillRef>
          <a:effectRef idx="1">
            <a:schemeClr val="accent4">
              <a:hueOff val="5600509"/>
              <a:satOff val="-23301"/>
              <a:lumOff val="549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1979</a:t>
            </a:r>
            <a:endParaRPr lang="pt-BR" sz="2600" kern="12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2E632DB-F444-7D49-C622-D119A8D51EF6}"/>
              </a:ext>
            </a:extLst>
          </p:cNvPr>
          <p:cNvGrpSpPr/>
          <p:nvPr/>
        </p:nvGrpSpPr>
        <p:grpSpPr>
          <a:xfrm>
            <a:off x="5264725" y="1585598"/>
            <a:ext cx="2468055" cy="1789776"/>
            <a:chOff x="5264725" y="1585598"/>
            <a:chExt cx="2468055" cy="178977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2AD691-AF86-1584-20D4-1DA38420C959}"/>
                </a:ext>
              </a:extLst>
            </p:cNvPr>
            <p:cNvSpPr txBox="1"/>
            <p:nvPr/>
          </p:nvSpPr>
          <p:spPr>
            <a:xfrm>
              <a:off x="5264725" y="2289192"/>
              <a:ext cx="246805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The first computer-controlled autonomous vehicle, Stanford Cart, was built</a:t>
              </a:r>
              <a:endParaRPr lang="pt-BR" sz="1400" b="1" dirty="0">
                <a:latin typeface="Bierstadt" panose="020B0004020202020204" pitchFamily="34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92BF3D5-1B85-0089-A013-72CC4E31A57D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6498753" y="3027856"/>
              <a:ext cx="0" cy="3475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7" name="Graphic 26" descr="Robot with solid fill">
              <a:extLst>
                <a:ext uri="{FF2B5EF4-FFF2-40B4-BE49-F238E27FC236}">
                  <a16:creationId xmlns:a16="http://schemas.microsoft.com/office/drawing/2014/main" id="{BB47FB58-43FE-1F3D-3E24-9637BDEA9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10132" y="1585598"/>
              <a:ext cx="777240" cy="777240"/>
            </a:xfrm>
            <a:prstGeom prst="rect">
              <a:avLst/>
            </a:prstGeom>
          </p:spPr>
        </p:pic>
      </p:grp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2767DFDF-E7C5-A869-B305-79A0ADECD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0D31468C-CF74-3579-C4D4-662C9D09C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646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volución de la robótica y la inteligencia artificial. timeline | Time">
            <a:extLst>
              <a:ext uri="{FF2B5EF4-FFF2-40B4-BE49-F238E27FC236}">
                <a16:creationId xmlns:a16="http://schemas.microsoft.com/office/drawing/2014/main" id="{F1E7E4CE-CAFF-0501-E9EE-62D53084B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09" y="1228725"/>
            <a:ext cx="57150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nline Media 1" title="The Stanford Cart  [Stanford Arabası]  Stanford, Ekim 1979 #yapayzeka">
            <a:hlinkClick r:id="" action="ppaction://media"/>
            <a:extLst>
              <a:ext uri="{FF2B5EF4-FFF2-40B4-BE49-F238E27FC236}">
                <a16:creationId xmlns:a16="http://schemas.microsoft.com/office/drawing/2014/main" id="{309CDC3C-913B-9823-1766-1C112FB6A96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03905" y="801542"/>
            <a:ext cx="7973007" cy="450474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0C238-BC74-2CAC-5DEC-CEE35C4C7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E2DC8-5B21-BA41-0A1B-7A67F56D8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448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6DC60C-0942-1299-8C12-794373D20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en-US" u="sng" dirty="0"/>
              <a:t>History</a:t>
            </a:r>
            <a:endParaRPr lang="pt-BR" u="sng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C8DBF66-7310-BE27-F093-D65DB3771D29}"/>
              </a:ext>
            </a:extLst>
          </p:cNvPr>
          <p:cNvSpPr/>
          <p:nvPr/>
        </p:nvSpPr>
        <p:spPr>
          <a:xfrm>
            <a:off x="520467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1950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BAAE84-866D-66C8-676E-8DCEAD5D99CE}"/>
              </a:ext>
            </a:extLst>
          </p:cNvPr>
          <p:cNvGrpSpPr/>
          <p:nvPr/>
        </p:nvGrpSpPr>
        <p:grpSpPr>
          <a:xfrm>
            <a:off x="284018" y="1597437"/>
            <a:ext cx="1988128" cy="1817708"/>
            <a:chOff x="284018" y="1597437"/>
            <a:chExt cx="1988128" cy="18177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0CC4BB-B638-6285-A379-A6359BB43F0B}"/>
                </a:ext>
              </a:extLst>
            </p:cNvPr>
            <p:cNvSpPr txBox="1"/>
            <p:nvPr/>
          </p:nvSpPr>
          <p:spPr>
            <a:xfrm>
              <a:off x="284018" y="2330057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dirty="0">
                  <a:solidFill>
                    <a:srgbClr val="111111"/>
                  </a:solidFill>
                  <a:effectLst/>
                  <a:latin typeface="-apple-system"/>
                </a:rPr>
                <a:t>Alan Turing</a:t>
              </a:r>
              <a:r>
                <a:rPr lang="en-US" sz="1400" b="0" i="0" dirty="0">
                  <a:solidFill>
                    <a:srgbClr val="111111"/>
                  </a:solidFill>
                  <a:effectLst/>
                  <a:latin typeface="-apple-system"/>
                </a:rPr>
                <a:t> publishes “Computing Machinery and Intelligence”</a:t>
              </a:r>
              <a:endParaRPr lang="pt-BR" sz="140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C30153-4FAF-6B13-00BC-FA119309253A}"/>
                </a:ext>
              </a:extLst>
            </p:cNvPr>
            <p:cNvCxnSpPr>
              <a:endCxn id="14" idx="2"/>
            </p:cNvCxnSpPr>
            <p:nvPr/>
          </p:nvCxnSpPr>
          <p:spPr>
            <a:xfrm flipV="1">
              <a:off x="1278082" y="3068721"/>
              <a:ext cx="0" cy="3464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Graphic 19" descr="Clipboard Partially Crossed with solid fill">
              <a:extLst>
                <a:ext uri="{FF2B5EF4-FFF2-40B4-BE49-F238E27FC236}">
                  <a16:creationId xmlns:a16="http://schemas.microsoft.com/office/drawing/2014/main" id="{A6924A3A-5C99-4FC1-2B6F-BF818CD56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1886" y="1597437"/>
              <a:ext cx="772391" cy="772391"/>
            </a:xfrm>
            <a:prstGeom prst="rect">
              <a:avLst/>
            </a:prstGeom>
          </p:spPr>
        </p:pic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DC21F80-B152-38FB-9D35-14838674ECDC}"/>
              </a:ext>
            </a:extLst>
          </p:cNvPr>
          <p:cNvSpPr/>
          <p:nvPr/>
        </p:nvSpPr>
        <p:spPr>
          <a:xfrm>
            <a:off x="1850845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1400127"/>
              <a:satOff val="-5825"/>
              <a:lumOff val="1373"/>
              <a:alphaOff val="0"/>
            </a:schemeClr>
          </a:fillRef>
          <a:effectRef idx="1">
            <a:schemeClr val="accent4">
              <a:hueOff val="1400127"/>
              <a:satOff val="-5825"/>
              <a:lumOff val="1373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1952</a:t>
            </a:r>
            <a:endParaRPr lang="pt-BR" sz="2600" kern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CDBB0A-2AFC-8432-6039-4B2FA155B28C}"/>
              </a:ext>
            </a:extLst>
          </p:cNvPr>
          <p:cNvGrpSpPr/>
          <p:nvPr/>
        </p:nvGrpSpPr>
        <p:grpSpPr>
          <a:xfrm>
            <a:off x="1511877" y="4173982"/>
            <a:ext cx="1988128" cy="1908933"/>
            <a:chOff x="1511877" y="4173982"/>
            <a:chExt cx="1988128" cy="190893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D3F17E-0460-4D55-F8DF-FF78E2F7EB92}"/>
                </a:ext>
              </a:extLst>
            </p:cNvPr>
            <p:cNvSpPr txBox="1"/>
            <p:nvPr/>
          </p:nvSpPr>
          <p:spPr>
            <a:xfrm>
              <a:off x="1511877" y="4521899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The first program for playing checkers, written by </a:t>
              </a:r>
              <a:r>
                <a:rPr lang="en-US" sz="1400" b="1" i="0" dirty="0">
                  <a:solidFill>
                    <a:srgbClr val="111111"/>
                  </a:solidFill>
                  <a:effectLst/>
                  <a:latin typeface="-apple-system"/>
                </a:rPr>
                <a:t>Arthur Samuel</a:t>
              </a:r>
              <a:endParaRPr lang="pt-BR" sz="1400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43C594A-8922-56C3-407B-63467ABD399E}"/>
                </a:ext>
              </a:extLst>
            </p:cNvPr>
            <p:cNvCxnSpPr>
              <a:stCxn id="6" idx="0"/>
            </p:cNvCxnSpPr>
            <p:nvPr/>
          </p:nvCxnSpPr>
          <p:spPr>
            <a:xfrm flipV="1">
              <a:off x="2505941" y="4173982"/>
              <a:ext cx="0" cy="3479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Picture 8" descr="Checkers PNG">
              <a:extLst>
                <a:ext uri="{FF2B5EF4-FFF2-40B4-BE49-F238E27FC236}">
                  <a16:creationId xmlns:a16="http://schemas.microsoft.com/office/drawing/2014/main" id="{A45FD411-5496-4B30-2D1D-021A93062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320" y="5141673"/>
              <a:ext cx="941242" cy="941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7AA57B7-6346-9EF5-5278-67E7E3717B09}"/>
              </a:ext>
            </a:extLst>
          </p:cNvPr>
          <p:cNvSpPr/>
          <p:nvPr/>
        </p:nvSpPr>
        <p:spPr>
          <a:xfrm>
            <a:off x="3181223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2800255"/>
              <a:satOff val="-11651"/>
              <a:lumOff val="2745"/>
              <a:alphaOff val="0"/>
            </a:schemeClr>
          </a:fillRef>
          <a:effectRef idx="1">
            <a:schemeClr val="accent4">
              <a:hueOff val="2800255"/>
              <a:satOff val="-11651"/>
              <a:lumOff val="2745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1957</a:t>
            </a:r>
            <a:endParaRPr lang="pt-BR" sz="2600" kern="1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B57FDA-9E3B-9843-A18A-4E819DC0D388}"/>
              </a:ext>
            </a:extLst>
          </p:cNvPr>
          <p:cNvGrpSpPr/>
          <p:nvPr/>
        </p:nvGrpSpPr>
        <p:grpSpPr>
          <a:xfrm>
            <a:off x="2727617" y="1597437"/>
            <a:ext cx="2301581" cy="1777937"/>
            <a:chOff x="2727617" y="1597437"/>
            <a:chExt cx="2301581" cy="177793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C3E516-1977-4312-0705-8345CA360196}"/>
                </a:ext>
              </a:extLst>
            </p:cNvPr>
            <p:cNvSpPr txBox="1"/>
            <p:nvPr/>
          </p:nvSpPr>
          <p:spPr>
            <a:xfrm>
              <a:off x="2727617" y="2330057"/>
              <a:ext cx="230158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First neural network for computers the Perceptron, </a:t>
              </a:r>
              <a:r>
                <a:rPr lang="pt-BR" sz="1400" i="0" dirty="0" err="1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by</a:t>
              </a:r>
              <a:r>
                <a:rPr lang="pt-BR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 </a:t>
              </a:r>
              <a:r>
                <a:rPr lang="pt-BR" sz="1400" b="1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Frank </a:t>
              </a:r>
              <a:r>
                <a:rPr lang="pt-BR" sz="1400" b="1" i="0" dirty="0" err="1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Rosenblatt</a:t>
              </a:r>
              <a:endParaRPr lang="pt-BR" sz="1400" b="1" dirty="0">
                <a:latin typeface="Bierstadt" panose="020B00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76F52E-3129-C261-7B96-09E94C56DE88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3878408" y="3068721"/>
              <a:ext cx="0" cy="3066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Graphic 14" descr="Artificial Intelligence with solid fill">
              <a:extLst>
                <a:ext uri="{FF2B5EF4-FFF2-40B4-BE49-F238E27FC236}">
                  <a16:creationId xmlns:a16="http://schemas.microsoft.com/office/drawing/2014/main" id="{90452E56-7E18-166E-E9C7-3A293513D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14726" y="1597437"/>
              <a:ext cx="772391" cy="772391"/>
            </a:xfrm>
            <a:prstGeom prst="rect">
              <a:avLst/>
            </a:prstGeom>
          </p:spPr>
        </p:pic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2C8273-11B5-DE02-77D1-EEF9BEDE9CD2}"/>
              </a:ext>
            </a:extLst>
          </p:cNvPr>
          <p:cNvSpPr/>
          <p:nvPr/>
        </p:nvSpPr>
        <p:spPr>
          <a:xfrm>
            <a:off x="4511602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4200382"/>
              <a:satOff val="-17476"/>
              <a:lumOff val="4118"/>
              <a:alphaOff val="0"/>
            </a:schemeClr>
          </a:fillRef>
          <a:effectRef idx="1">
            <a:schemeClr val="accent4">
              <a:hueOff val="4200382"/>
              <a:satOff val="-17476"/>
              <a:lumOff val="4118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1967</a:t>
            </a:r>
            <a:endParaRPr lang="pt-BR" sz="2600" kern="1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2AB93F5-14DA-BD09-2178-64CEEA17D64C}"/>
              </a:ext>
            </a:extLst>
          </p:cNvPr>
          <p:cNvGrpSpPr/>
          <p:nvPr/>
        </p:nvGrpSpPr>
        <p:grpSpPr>
          <a:xfrm>
            <a:off x="4240139" y="4173982"/>
            <a:ext cx="1988128" cy="1744931"/>
            <a:chOff x="4240139" y="4173982"/>
            <a:chExt cx="1988128" cy="17449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1C225E-88C7-A20F-8546-1C62680B8926}"/>
                </a:ext>
              </a:extLst>
            </p:cNvPr>
            <p:cNvSpPr txBox="1"/>
            <p:nvPr/>
          </p:nvSpPr>
          <p:spPr>
            <a:xfrm>
              <a:off x="4240139" y="4521899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The nearest Neighbor algorithm was written by the Chinese</a:t>
              </a:r>
              <a:endParaRPr lang="pt-BR" sz="1400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25FC0D-72FE-A5BA-2570-BA45F09CA25C}"/>
                </a:ext>
              </a:extLst>
            </p:cNvPr>
            <p:cNvCxnSpPr>
              <a:stCxn id="19" idx="0"/>
            </p:cNvCxnSpPr>
            <p:nvPr/>
          </p:nvCxnSpPr>
          <p:spPr>
            <a:xfrm flipV="1">
              <a:off x="5234203" y="4173982"/>
              <a:ext cx="0" cy="3479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Graphic 21" descr="Illustrator with solid fill">
              <a:extLst>
                <a:ext uri="{FF2B5EF4-FFF2-40B4-BE49-F238E27FC236}">
                  <a16:creationId xmlns:a16="http://schemas.microsoft.com/office/drawing/2014/main" id="{1439C01C-EDF3-4739-D1A7-545370E8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45583" y="5141673"/>
              <a:ext cx="777240" cy="777240"/>
            </a:xfrm>
            <a:prstGeom prst="rect">
              <a:avLst/>
            </a:prstGeom>
          </p:spPr>
        </p:pic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6C26F9F-A5AB-9AFF-E331-9EA478FD3F3A}"/>
              </a:ext>
            </a:extLst>
          </p:cNvPr>
          <p:cNvSpPr/>
          <p:nvPr/>
        </p:nvSpPr>
        <p:spPr>
          <a:xfrm>
            <a:off x="5841980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5600509"/>
              <a:satOff val="-23301"/>
              <a:lumOff val="5490"/>
              <a:alphaOff val="0"/>
            </a:schemeClr>
          </a:fillRef>
          <a:effectRef idx="1">
            <a:schemeClr val="accent4">
              <a:hueOff val="5600509"/>
              <a:satOff val="-23301"/>
              <a:lumOff val="549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1979</a:t>
            </a:r>
            <a:endParaRPr lang="pt-BR" sz="2600" kern="12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2E632DB-F444-7D49-C622-D119A8D51EF6}"/>
              </a:ext>
            </a:extLst>
          </p:cNvPr>
          <p:cNvGrpSpPr/>
          <p:nvPr/>
        </p:nvGrpSpPr>
        <p:grpSpPr>
          <a:xfrm>
            <a:off x="5264725" y="1585598"/>
            <a:ext cx="2468055" cy="1789776"/>
            <a:chOff x="5264725" y="1585598"/>
            <a:chExt cx="2468055" cy="178977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2AD691-AF86-1584-20D4-1DA38420C959}"/>
                </a:ext>
              </a:extLst>
            </p:cNvPr>
            <p:cNvSpPr txBox="1"/>
            <p:nvPr/>
          </p:nvSpPr>
          <p:spPr>
            <a:xfrm>
              <a:off x="5264725" y="2289192"/>
              <a:ext cx="246805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The first computer-controlled autonomous vehicle, Stanford Cart, was built</a:t>
              </a:r>
              <a:endParaRPr lang="pt-BR" sz="1400" b="1" dirty="0">
                <a:latin typeface="Bierstadt" panose="020B0004020202020204" pitchFamily="34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92BF3D5-1B85-0089-A013-72CC4E31A57D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6498753" y="3027856"/>
              <a:ext cx="0" cy="3475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7" name="Graphic 26" descr="Robot with solid fill">
              <a:extLst>
                <a:ext uri="{FF2B5EF4-FFF2-40B4-BE49-F238E27FC236}">
                  <a16:creationId xmlns:a16="http://schemas.microsoft.com/office/drawing/2014/main" id="{BB47FB58-43FE-1F3D-3E24-9637BDEA9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10132" y="1585598"/>
              <a:ext cx="777240" cy="777240"/>
            </a:xfrm>
            <a:prstGeom prst="rect">
              <a:avLst/>
            </a:prstGeom>
          </p:spPr>
        </p:pic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2A7B12-ADC8-B8A5-524A-F22057567FF8}"/>
              </a:ext>
            </a:extLst>
          </p:cNvPr>
          <p:cNvSpPr/>
          <p:nvPr/>
        </p:nvSpPr>
        <p:spPr>
          <a:xfrm>
            <a:off x="7172358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7000636"/>
              <a:satOff val="-29126"/>
              <a:lumOff val="6863"/>
              <a:alphaOff val="0"/>
            </a:schemeClr>
          </a:fillRef>
          <a:effectRef idx="1">
            <a:schemeClr val="accent4">
              <a:hueOff val="7000636"/>
              <a:satOff val="-29126"/>
              <a:lumOff val="6863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1997</a:t>
            </a:r>
            <a:endParaRPr lang="pt-BR" sz="2600" kern="12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8E55C2D-83F4-8692-4389-06F8EB9EDF0B}"/>
              </a:ext>
            </a:extLst>
          </p:cNvPr>
          <p:cNvGrpSpPr/>
          <p:nvPr/>
        </p:nvGrpSpPr>
        <p:grpSpPr>
          <a:xfrm>
            <a:off x="6498753" y="4173982"/>
            <a:ext cx="2694988" cy="2038561"/>
            <a:chOff x="6498753" y="4173982"/>
            <a:chExt cx="2694988" cy="203856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75DA4ED-8339-4372-E650-B08724D8AE08}"/>
                </a:ext>
              </a:extLst>
            </p:cNvPr>
            <p:cNvSpPr txBox="1"/>
            <p:nvPr/>
          </p:nvSpPr>
          <p:spPr>
            <a:xfrm>
              <a:off x="6498753" y="4521899"/>
              <a:ext cx="269498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IBM’s Deep Blue became the first computer chess-playing system to beat a reigning world chess champion, </a:t>
              </a:r>
              <a:r>
                <a:rPr lang="en-US" sz="1400" b="1" i="0" dirty="0">
                  <a:solidFill>
                    <a:srgbClr val="111111"/>
                  </a:solidFill>
                  <a:effectLst/>
                  <a:latin typeface="-apple-system"/>
                </a:rPr>
                <a:t>Garry Kasparov</a:t>
              </a:r>
              <a:endParaRPr lang="pt-BR" sz="1400" b="1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BA7FF6-3DE1-C57E-2BF6-07ABA916AC2C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7846247" y="4173982"/>
              <a:ext cx="0" cy="3479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Graphic 31" descr="Chess pieces with solid fill">
              <a:extLst>
                <a:ext uri="{FF2B5EF4-FFF2-40B4-BE49-F238E27FC236}">
                  <a16:creationId xmlns:a16="http://schemas.microsoft.com/office/drawing/2014/main" id="{9590E31A-B2C8-617D-A1E0-AA82BCEEC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491844" y="5435303"/>
              <a:ext cx="777240" cy="777240"/>
            </a:xfrm>
            <a:prstGeom prst="rect">
              <a:avLst/>
            </a:prstGeom>
          </p:spPr>
        </p:pic>
      </p:grp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97F71852-8F74-2140-4652-7456A918C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CD2FF422-386E-D404-3E8C-043BDFFBF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08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he day a computer beat the chess world champion, 1997 - Rare ...">
            <a:extLst>
              <a:ext uri="{FF2B5EF4-FFF2-40B4-BE49-F238E27FC236}">
                <a16:creationId xmlns:a16="http://schemas.microsoft.com/office/drawing/2014/main" id="{07BD07B8-8BC0-3987-D2E0-3A1CF5C33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68" y="955964"/>
            <a:ext cx="3656163" cy="520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Échecs et Stratégie: Et si l’IA pouvait faire de nous de meilleurs ...">
            <a:extLst>
              <a:ext uri="{FF2B5EF4-FFF2-40B4-BE49-F238E27FC236}">
                <a16:creationId xmlns:a16="http://schemas.microsoft.com/office/drawing/2014/main" id="{924589DB-4FE3-D50A-48D6-97220DF14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549" y="1277950"/>
            <a:ext cx="8135223" cy="456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FC0246-83AF-F921-829D-A2B8F8E4B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7FCD3C-F6F2-C375-2083-C32A3AC1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19</a:t>
            </a:fld>
            <a:endParaRPr lang="pt-BR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9434C8-13EE-F3D1-FBAA-3EA668037CE1}"/>
              </a:ext>
            </a:extLst>
          </p:cNvPr>
          <p:cNvSpPr/>
          <p:nvPr/>
        </p:nvSpPr>
        <p:spPr>
          <a:xfrm>
            <a:off x="1752206" y="1918459"/>
            <a:ext cx="9167273" cy="245145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In </a:t>
            </a:r>
            <a:r>
              <a:rPr lang="en-US" sz="2400" b="1" u="sng" dirty="0"/>
              <a:t>1996</a:t>
            </a:r>
            <a:r>
              <a:rPr lang="en-US" sz="2400" dirty="0"/>
              <a:t>, Kasparov won the match by a score of 4–2. He lost the first game, but then won three and drew two of the following five games.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In </a:t>
            </a:r>
            <a:r>
              <a:rPr lang="en-US" sz="2400" b="1" u="sng" dirty="0"/>
              <a:t>1997</a:t>
            </a:r>
            <a:r>
              <a:rPr lang="en-US" sz="2400" dirty="0"/>
              <a:t>, Deep Blue won the rematch by a score of 3½–2½. It was the first computer to defeat a reigning world chess champion in a match under tournament conditions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86695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7E7C5-4A2C-B790-B4A6-9CAFD0C077B3}"/>
              </a:ext>
            </a:extLst>
          </p:cNvPr>
          <p:cNvSpPr>
            <a:spLocks noGrp="1"/>
          </p:cNvSpPr>
          <p:nvPr>
            <p:ph type="ctr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>
                <a:latin typeface="Bierstadt" panose="020B0004020202020204" pitchFamily="34" charset="0"/>
              </a:rPr>
              <a:t>Machine learning as an auxiliary tool for computational chemistry</a:t>
            </a:r>
            <a:endParaRPr lang="pt-BR" dirty="0">
              <a:latin typeface="Bierstadt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2898B-3D83-5D66-580E-9B0F7DF2D9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dirty="0">
                <a:latin typeface="Bierstadt" panose="020B0004020202020204" pitchFamily="34" charset="0"/>
              </a:rPr>
              <a:t>XXII Brazilian Symposium on Theoretical Chemistry</a:t>
            </a:r>
            <a:endParaRPr lang="pt-BR" b="1" u="sng" dirty="0">
              <a:latin typeface="Bierstadt" panose="020B0004020202020204" pitchFamily="34" charset="0"/>
            </a:endParaRPr>
          </a:p>
        </p:txBody>
      </p:sp>
      <p:pic>
        <p:nvPicPr>
          <p:cNvPr id="1026" name="Picture 2" descr="SBQT 2023">
            <a:extLst>
              <a:ext uri="{FF2B5EF4-FFF2-40B4-BE49-F238E27FC236}">
                <a16:creationId xmlns:a16="http://schemas.microsoft.com/office/drawing/2014/main" id="{D5F53682-A108-939E-6D2D-AC4AE6D60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b="45330"/>
          <a:stretch/>
        </p:blipFill>
        <p:spPr bwMode="auto">
          <a:xfrm>
            <a:off x="4703618" y="4394013"/>
            <a:ext cx="2784764" cy="1399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ITÊ">
            <a:extLst>
              <a:ext uri="{FF2B5EF4-FFF2-40B4-BE49-F238E27FC236}">
                <a16:creationId xmlns:a16="http://schemas.microsoft.com/office/drawing/2014/main" id="{977B3670-6572-EDFE-EFA6-695F9CFAA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98471"/>
            <a:ext cx="3636818" cy="1194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3F9314-9D77-F4BE-F229-01B5B5D39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201" y="4717874"/>
            <a:ext cx="1907163" cy="931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20BF63-57DB-6839-3966-25265ED17E86}"/>
              </a:ext>
            </a:extLst>
          </p:cNvPr>
          <p:cNvSpPr txBox="1"/>
          <p:nvPr/>
        </p:nvSpPr>
        <p:spPr>
          <a:xfrm>
            <a:off x="4082213" y="6049775"/>
            <a:ext cx="4027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Bierstadt" panose="020B0004020202020204" pitchFamily="34" charset="0"/>
              </a:rPr>
              <a:t>Dr. Henrique de Castro Silva Junior</a:t>
            </a:r>
          </a:p>
        </p:txBody>
      </p:sp>
    </p:spTree>
    <p:extLst>
      <p:ext uri="{BB962C8B-B14F-4D97-AF65-F5344CB8AC3E}">
        <p14:creationId xmlns:p14="http://schemas.microsoft.com/office/powerpoint/2010/main" val="2510882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6DC60C-0942-1299-8C12-794373D20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en-US" u="sng" dirty="0"/>
              <a:t>History</a:t>
            </a:r>
            <a:endParaRPr lang="pt-BR" u="sng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C8DBF66-7310-BE27-F093-D65DB3771D29}"/>
              </a:ext>
            </a:extLst>
          </p:cNvPr>
          <p:cNvSpPr/>
          <p:nvPr/>
        </p:nvSpPr>
        <p:spPr>
          <a:xfrm>
            <a:off x="520467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1950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BAAE84-866D-66C8-676E-8DCEAD5D99CE}"/>
              </a:ext>
            </a:extLst>
          </p:cNvPr>
          <p:cNvGrpSpPr/>
          <p:nvPr/>
        </p:nvGrpSpPr>
        <p:grpSpPr>
          <a:xfrm>
            <a:off x="284018" y="1597437"/>
            <a:ext cx="1988128" cy="1817708"/>
            <a:chOff x="284018" y="1597437"/>
            <a:chExt cx="1988128" cy="18177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0CC4BB-B638-6285-A379-A6359BB43F0B}"/>
                </a:ext>
              </a:extLst>
            </p:cNvPr>
            <p:cNvSpPr txBox="1"/>
            <p:nvPr/>
          </p:nvSpPr>
          <p:spPr>
            <a:xfrm>
              <a:off x="284018" y="2330057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dirty="0">
                  <a:solidFill>
                    <a:srgbClr val="111111"/>
                  </a:solidFill>
                  <a:effectLst/>
                  <a:latin typeface="-apple-system"/>
                </a:rPr>
                <a:t>Alan Turing</a:t>
              </a:r>
              <a:r>
                <a:rPr lang="en-US" sz="1400" b="0" i="0" dirty="0">
                  <a:solidFill>
                    <a:srgbClr val="111111"/>
                  </a:solidFill>
                  <a:effectLst/>
                  <a:latin typeface="-apple-system"/>
                </a:rPr>
                <a:t> publishes “Computing Machinery and Intelligence”</a:t>
              </a:r>
              <a:endParaRPr lang="pt-BR" sz="140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C30153-4FAF-6B13-00BC-FA119309253A}"/>
                </a:ext>
              </a:extLst>
            </p:cNvPr>
            <p:cNvCxnSpPr>
              <a:endCxn id="14" idx="2"/>
            </p:cNvCxnSpPr>
            <p:nvPr/>
          </p:nvCxnSpPr>
          <p:spPr>
            <a:xfrm flipV="1">
              <a:off x="1278082" y="3068721"/>
              <a:ext cx="0" cy="3464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Graphic 19" descr="Clipboard Partially Crossed with solid fill">
              <a:extLst>
                <a:ext uri="{FF2B5EF4-FFF2-40B4-BE49-F238E27FC236}">
                  <a16:creationId xmlns:a16="http://schemas.microsoft.com/office/drawing/2014/main" id="{A6924A3A-5C99-4FC1-2B6F-BF818CD56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1886" y="1597437"/>
              <a:ext cx="772391" cy="772391"/>
            </a:xfrm>
            <a:prstGeom prst="rect">
              <a:avLst/>
            </a:prstGeom>
          </p:spPr>
        </p:pic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DC21F80-B152-38FB-9D35-14838674ECDC}"/>
              </a:ext>
            </a:extLst>
          </p:cNvPr>
          <p:cNvSpPr/>
          <p:nvPr/>
        </p:nvSpPr>
        <p:spPr>
          <a:xfrm>
            <a:off x="1850845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1400127"/>
              <a:satOff val="-5825"/>
              <a:lumOff val="1373"/>
              <a:alphaOff val="0"/>
            </a:schemeClr>
          </a:fillRef>
          <a:effectRef idx="1">
            <a:schemeClr val="accent4">
              <a:hueOff val="1400127"/>
              <a:satOff val="-5825"/>
              <a:lumOff val="1373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1952</a:t>
            </a:r>
            <a:endParaRPr lang="pt-BR" sz="2600" kern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CDBB0A-2AFC-8432-6039-4B2FA155B28C}"/>
              </a:ext>
            </a:extLst>
          </p:cNvPr>
          <p:cNvGrpSpPr/>
          <p:nvPr/>
        </p:nvGrpSpPr>
        <p:grpSpPr>
          <a:xfrm>
            <a:off x="1511877" y="4173982"/>
            <a:ext cx="1988128" cy="1908933"/>
            <a:chOff x="1511877" y="4173982"/>
            <a:chExt cx="1988128" cy="190893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D3F17E-0460-4D55-F8DF-FF78E2F7EB92}"/>
                </a:ext>
              </a:extLst>
            </p:cNvPr>
            <p:cNvSpPr txBox="1"/>
            <p:nvPr/>
          </p:nvSpPr>
          <p:spPr>
            <a:xfrm>
              <a:off x="1511877" y="4521899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The first program for playing checkers, written by </a:t>
              </a:r>
              <a:r>
                <a:rPr lang="en-US" sz="1400" b="1" i="0" dirty="0">
                  <a:solidFill>
                    <a:srgbClr val="111111"/>
                  </a:solidFill>
                  <a:effectLst/>
                  <a:latin typeface="-apple-system"/>
                </a:rPr>
                <a:t>Arthur Samuel</a:t>
              </a:r>
              <a:endParaRPr lang="pt-BR" sz="1400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43C594A-8922-56C3-407B-63467ABD399E}"/>
                </a:ext>
              </a:extLst>
            </p:cNvPr>
            <p:cNvCxnSpPr>
              <a:stCxn id="6" idx="0"/>
            </p:cNvCxnSpPr>
            <p:nvPr/>
          </p:nvCxnSpPr>
          <p:spPr>
            <a:xfrm flipV="1">
              <a:off x="2505941" y="4173982"/>
              <a:ext cx="0" cy="3479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Picture 8" descr="Checkers PNG">
              <a:extLst>
                <a:ext uri="{FF2B5EF4-FFF2-40B4-BE49-F238E27FC236}">
                  <a16:creationId xmlns:a16="http://schemas.microsoft.com/office/drawing/2014/main" id="{A45FD411-5496-4B30-2D1D-021A93062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320" y="5141673"/>
              <a:ext cx="941242" cy="941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7AA57B7-6346-9EF5-5278-67E7E3717B09}"/>
              </a:ext>
            </a:extLst>
          </p:cNvPr>
          <p:cNvSpPr/>
          <p:nvPr/>
        </p:nvSpPr>
        <p:spPr>
          <a:xfrm>
            <a:off x="3181223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2800255"/>
              <a:satOff val="-11651"/>
              <a:lumOff val="2745"/>
              <a:alphaOff val="0"/>
            </a:schemeClr>
          </a:fillRef>
          <a:effectRef idx="1">
            <a:schemeClr val="accent4">
              <a:hueOff val="2800255"/>
              <a:satOff val="-11651"/>
              <a:lumOff val="2745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1957</a:t>
            </a:r>
            <a:endParaRPr lang="pt-BR" sz="2600" kern="1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B57FDA-9E3B-9843-A18A-4E819DC0D388}"/>
              </a:ext>
            </a:extLst>
          </p:cNvPr>
          <p:cNvGrpSpPr/>
          <p:nvPr/>
        </p:nvGrpSpPr>
        <p:grpSpPr>
          <a:xfrm>
            <a:off x="2727617" y="1597437"/>
            <a:ext cx="2301581" cy="1777937"/>
            <a:chOff x="2727617" y="1597437"/>
            <a:chExt cx="2301581" cy="177793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C3E516-1977-4312-0705-8345CA360196}"/>
                </a:ext>
              </a:extLst>
            </p:cNvPr>
            <p:cNvSpPr txBox="1"/>
            <p:nvPr/>
          </p:nvSpPr>
          <p:spPr>
            <a:xfrm>
              <a:off x="2727617" y="2330057"/>
              <a:ext cx="230158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First neural network for computers the Perceptron, </a:t>
              </a:r>
              <a:r>
                <a:rPr lang="pt-BR" sz="1400" i="0" dirty="0" err="1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by</a:t>
              </a:r>
              <a:r>
                <a:rPr lang="pt-BR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 </a:t>
              </a:r>
              <a:r>
                <a:rPr lang="pt-BR" sz="1400" b="1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Frank </a:t>
              </a:r>
              <a:r>
                <a:rPr lang="pt-BR" sz="1400" b="1" i="0" dirty="0" err="1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Rosenblatt</a:t>
              </a:r>
              <a:endParaRPr lang="pt-BR" sz="1400" b="1" dirty="0">
                <a:latin typeface="Bierstadt" panose="020B00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76F52E-3129-C261-7B96-09E94C56DE88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3878408" y="3068721"/>
              <a:ext cx="0" cy="3066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Graphic 14" descr="Artificial Intelligence with solid fill">
              <a:extLst>
                <a:ext uri="{FF2B5EF4-FFF2-40B4-BE49-F238E27FC236}">
                  <a16:creationId xmlns:a16="http://schemas.microsoft.com/office/drawing/2014/main" id="{90452E56-7E18-166E-E9C7-3A293513D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14726" y="1597437"/>
              <a:ext cx="772391" cy="772391"/>
            </a:xfrm>
            <a:prstGeom prst="rect">
              <a:avLst/>
            </a:prstGeom>
          </p:spPr>
        </p:pic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2C8273-11B5-DE02-77D1-EEF9BEDE9CD2}"/>
              </a:ext>
            </a:extLst>
          </p:cNvPr>
          <p:cNvSpPr/>
          <p:nvPr/>
        </p:nvSpPr>
        <p:spPr>
          <a:xfrm>
            <a:off x="4511602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4200382"/>
              <a:satOff val="-17476"/>
              <a:lumOff val="4118"/>
              <a:alphaOff val="0"/>
            </a:schemeClr>
          </a:fillRef>
          <a:effectRef idx="1">
            <a:schemeClr val="accent4">
              <a:hueOff val="4200382"/>
              <a:satOff val="-17476"/>
              <a:lumOff val="4118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1967</a:t>
            </a:r>
            <a:endParaRPr lang="pt-BR" sz="2600" kern="1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2AB93F5-14DA-BD09-2178-64CEEA17D64C}"/>
              </a:ext>
            </a:extLst>
          </p:cNvPr>
          <p:cNvGrpSpPr/>
          <p:nvPr/>
        </p:nvGrpSpPr>
        <p:grpSpPr>
          <a:xfrm>
            <a:off x="4240139" y="4173982"/>
            <a:ext cx="1988128" cy="1744931"/>
            <a:chOff x="4240139" y="4173982"/>
            <a:chExt cx="1988128" cy="17449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1C225E-88C7-A20F-8546-1C62680B8926}"/>
                </a:ext>
              </a:extLst>
            </p:cNvPr>
            <p:cNvSpPr txBox="1"/>
            <p:nvPr/>
          </p:nvSpPr>
          <p:spPr>
            <a:xfrm>
              <a:off x="4240139" y="4521899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The nearest Neighbor algorithm was written by the Chinese</a:t>
              </a:r>
              <a:endParaRPr lang="pt-BR" sz="1400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25FC0D-72FE-A5BA-2570-BA45F09CA25C}"/>
                </a:ext>
              </a:extLst>
            </p:cNvPr>
            <p:cNvCxnSpPr>
              <a:stCxn id="19" idx="0"/>
            </p:cNvCxnSpPr>
            <p:nvPr/>
          </p:nvCxnSpPr>
          <p:spPr>
            <a:xfrm flipV="1">
              <a:off x="5234203" y="4173982"/>
              <a:ext cx="0" cy="3479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Graphic 21" descr="Illustrator with solid fill">
              <a:extLst>
                <a:ext uri="{FF2B5EF4-FFF2-40B4-BE49-F238E27FC236}">
                  <a16:creationId xmlns:a16="http://schemas.microsoft.com/office/drawing/2014/main" id="{1439C01C-EDF3-4739-D1A7-545370E8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45583" y="5141673"/>
              <a:ext cx="777240" cy="777240"/>
            </a:xfrm>
            <a:prstGeom prst="rect">
              <a:avLst/>
            </a:prstGeom>
          </p:spPr>
        </p:pic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6C26F9F-A5AB-9AFF-E331-9EA478FD3F3A}"/>
              </a:ext>
            </a:extLst>
          </p:cNvPr>
          <p:cNvSpPr/>
          <p:nvPr/>
        </p:nvSpPr>
        <p:spPr>
          <a:xfrm>
            <a:off x="5841980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5600509"/>
              <a:satOff val="-23301"/>
              <a:lumOff val="5490"/>
              <a:alphaOff val="0"/>
            </a:schemeClr>
          </a:fillRef>
          <a:effectRef idx="1">
            <a:schemeClr val="accent4">
              <a:hueOff val="5600509"/>
              <a:satOff val="-23301"/>
              <a:lumOff val="549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1979</a:t>
            </a:r>
            <a:endParaRPr lang="pt-BR" sz="2600" kern="12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2E632DB-F444-7D49-C622-D119A8D51EF6}"/>
              </a:ext>
            </a:extLst>
          </p:cNvPr>
          <p:cNvGrpSpPr/>
          <p:nvPr/>
        </p:nvGrpSpPr>
        <p:grpSpPr>
          <a:xfrm>
            <a:off x="5264725" y="1585598"/>
            <a:ext cx="2468055" cy="1789776"/>
            <a:chOff x="5264725" y="1585598"/>
            <a:chExt cx="2468055" cy="178977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2AD691-AF86-1584-20D4-1DA38420C959}"/>
                </a:ext>
              </a:extLst>
            </p:cNvPr>
            <p:cNvSpPr txBox="1"/>
            <p:nvPr/>
          </p:nvSpPr>
          <p:spPr>
            <a:xfrm>
              <a:off x="5264725" y="2289192"/>
              <a:ext cx="246805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The first computer-controlled autonomous vehicle, Stanford Cart, was built</a:t>
              </a:r>
              <a:endParaRPr lang="pt-BR" sz="1400" b="1" dirty="0">
                <a:latin typeface="Bierstadt" panose="020B0004020202020204" pitchFamily="34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92BF3D5-1B85-0089-A013-72CC4E31A57D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6498753" y="3027856"/>
              <a:ext cx="0" cy="3475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7" name="Graphic 26" descr="Robot with solid fill">
              <a:extLst>
                <a:ext uri="{FF2B5EF4-FFF2-40B4-BE49-F238E27FC236}">
                  <a16:creationId xmlns:a16="http://schemas.microsoft.com/office/drawing/2014/main" id="{BB47FB58-43FE-1F3D-3E24-9637BDEA9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10132" y="1585598"/>
              <a:ext cx="777240" cy="777240"/>
            </a:xfrm>
            <a:prstGeom prst="rect">
              <a:avLst/>
            </a:prstGeom>
          </p:spPr>
        </p:pic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2A7B12-ADC8-B8A5-524A-F22057567FF8}"/>
              </a:ext>
            </a:extLst>
          </p:cNvPr>
          <p:cNvSpPr/>
          <p:nvPr/>
        </p:nvSpPr>
        <p:spPr>
          <a:xfrm>
            <a:off x="7172358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7000636"/>
              <a:satOff val="-29126"/>
              <a:lumOff val="6863"/>
              <a:alphaOff val="0"/>
            </a:schemeClr>
          </a:fillRef>
          <a:effectRef idx="1">
            <a:schemeClr val="accent4">
              <a:hueOff val="7000636"/>
              <a:satOff val="-29126"/>
              <a:lumOff val="6863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1997</a:t>
            </a:r>
            <a:endParaRPr lang="pt-BR" sz="2600" kern="12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8E55C2D-83F4-8692-4389-06F8EB9EDF0B}"/>
              </a:ext>
            </a:extLst>
          </p:cNvPr>
          <p:cNvGrpSpPr/>
          <p:nvPr/>
        </p:nvGrpSpPr>
        <p:grpSpPr>
          <a:xfrm>
            <a:off x="6498753" y="4173982"/>
            <a:ext cx="2694988" cy="2038561"/>
            <a:chOff x="6498753" y="4173982"/>
            <a:chExt cx="2694988" cy="203856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75DA4ED-8339-4372-E650-B08724D8AE08}"/>
                </a:ext>
              </a:extLst>
            </p:cNvPr>
            <p:cNvSpPr txBox="1"/>
            <p:nvPr/>
          </p:nvSpPr>
          <p:spPr>
            <a:xfrm>
              <a:off x="6498753" y="4521899"/>
              <a:ext cx="269498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IBM’s Deep Blue became the first computer chess-playing system to beat a reigning world chess champion, </a:t>
              </a:r>
              <a:r>
                <a:rPr lang="en-US" sz="1400" b="1" i="0" dirty="0">
                  <a:solidFill>
                    <a:srgbClr val="111111"/>
                  </a:solidFill>
                  <a:effectLst/>
                  <a:latin typeface="-apple-system"/>
                </a:rPr>
                <a:t>Garry Kasparov</a:t>
              </a:r>
              <a:endParaRPr lang="pt-BR" sz="1400" b="1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BA7FF6-3DE1-C57E-2BF6-07ABA916AC2C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7846247" y="4173982"/>
              <a:ext cx="0" cy="3479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Graphic 31" descr="Chess pieces with solid fill">
              <a:extLst>
                <a:ext uri="{FF2B5EF4-FFF2-40B4-BE49-F238E27FC236}">
                  <a16:creationId xmlns:a16="http://schemas.microsoft.com/office/drawing/2014/main" id="{9590E31A-B2C8-617D-A1E0-AA82BCEEC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491844" y="5435303"/>
              <a:ext cx="777240" cy="777240"/>
            </a:xfrm>
            <a:prstGeom prst="rect">
              <a:avLst/>
            </a:prstGeom>
          </p:spPr>
        </p:pic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D53C7D7-B4BE-57C6-D595-A557F284F387}"/>
              </a:ext>
            </a:extLst>
          </p:cNvPr>
          <p:cNvSpPr/>
          <p:nvPr/>
        </p:nvSpPr>
        <p:spPr>
          <a:xfrm>
            <a:off x="8502737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8400764"/>
              <a:satOff val="-34952"/>
              <a:lumOff val="8235"/>
              <a:alphaOff val="0"/>
            </a:schemeClr>
          </a:fillRef>
          <a:effectRef idx="1">
            <a:schemeClr val="accent4">
              <a:hueOff val="8400764"/>
              <a:satOff val="-34952"/>
              <a:lumOff val="8235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2002</a:t>
            </a:r>
            <a:endParaRPr lang="pt-BR" sz="2600" kern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79D3FE-CBCE-8481-4345-816499485B8F}"/>
              </a:ext>
            </a:extLst>
          </p:cNvPr>
          <p:cNvGrpSpPr/>
          <p:nvPr/>
        </p:nvGrpSpPr>
        <p:grpSpPr>
          <a:xfrm>
            <a:off x="7914686" y="1533278"/>
            <a:ext cx="2468055" cy="1842096"/>
            <a:chOff x="7914686" y="1533278"/>
            <a:chExt cx="2468055" cy="184209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89AD76-A768-8038-A47A-BF974FB83D20}"/>
                </a:ext>
              </a:extLst>
            </p:cNvPr>
            <p:cNvSpPr txBox="1"/>
            <p:nvPr/>
          </p:nvSpPr>
          <p:spPr>
            <a:xfrm>
              <a:off x="7914686" y="2289192"/>
              <a:ext cx="246805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The Machine Learning software library Torch is first released</a:t>
              </a:r>
              <a:endParaRPr lang="pt-BR" sz="1400" b="1" dirty="0">
                <a:latin typeface="Bierstadt" panose="020B0004020202020204" pitchFamily="34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2484357-7AFF-B86D-8888-99603785D479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9148714" y="3027856"/>
              <a:ext cx="0" cy="3475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7" name="Graphic 36" descr="Torch with solid fill">
              <a:extLst>
                <a:ext uri="{FF2B5EF4-FFF2-40B4-BE49-F238E27FC236}">
                  <a16:creationId xmlns:a16="http://schemas.microsoft.com/office/drawing/2014/main" id="{54F6B072-785F-0B1A-E6D9-94B845F41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710387" y="1533278"/>
              <a:ext cx="777240" cy="777240"/>
            </a:xfrm>
            <a:prstGeom prst="rect">
              <a:avLst/>
            </a:prstGeom>
          </p:spPr>
        </p:pic>
      </p:grp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913E52B3-B9C1-BF53-D2D7-388B9BB20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DA7A282D-8F07-87DE-9699-9FD471127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358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1FF97-659D-43F8-1696-A19CEF9E10BC}"/>
              </a:ext>
            </a:extLst>
          </p:cNvPr>
          <p:cNvSpPr txBox="1"/>
          <p:nvPr/>
        </p:nvSpPr>
        <p:spPr>
          <a:xfrm>
            <a:off x="1510145" y="1738883"/>
            <a:ext cx="1563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2017</a:t>
            </a:r>
            <a:endParaRPr lang="pt-BR" sz="4800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33EB396-8D4F-EF1E-BD5E-ED440CDD8821}"/>
              </a:ext>
            </a:extLst>
          </p:cNvPr>
          <p:cNvCxnSpPr>
            <a:stCxn id="2" idx="3"/>
          </p:cNvCxnSpPr>
          <p:nvPr/>
        </p:nvCxnSpPr>
        <p:spPr>
          <a:xfrm flipV="1">
            <a:off x="3073393" y="2154381"/>
            <a:ext cx="1193807" cy="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GitHub - bharathgs/Awesome-pytorch-list: A comprehensive list of ...">
            <a:extLst>
              <a:ext uri="{FF2B5EF4-FFF2-40B4-BE49-F238E27FC236}">
                <a16:creationId xmlns:a16="http://schemas.microsoft.com/office/drawing/2014/main" id="{C248FB89-7040-8F61-C3D5-C8A7C708C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891" y="1383592"/>
            <a:ext cx="7707890" cy="1541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[资源分享] TensorFlow 官方中文版教程来了 - 知乎">
            <a:extLst>
              <a:ext uri="{FF2B5EF4-FFF2-40B4-BE49-F238E27FC236}">
                <a16:creationId xmlns:a16="http://schemas.microsoft.com/office/drawing/2014/main" id="{F66AA902-89E7-59E9-A7C1-67076FDE7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111" y="3340668"/>
            <a:ext cx="4491777" cy="2874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38318C-2940-541C-1E6E-4ABE33D4B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0FA2C5-7AD4-DCC4-12AF-3BF1A457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668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6DC60C-0942-1299-8C12-794373D20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en-US" u="sng" dirty="0"/>
              <a:t>History</a:t>
            </a:r>
            <a:endParaRPr lang="pt-BR" u="sng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C8DBF66-7310-BE27-F093-D65DB3771D29}"/>
              </a:ext>
            </a:extLst>
          </p:cNvPr>
          <p:cNvSpPr/>
          <p:nvPr/>
        </p:nvSpPr>
        <p:spPr>
          <a:xfrm>
            <a:off x="520467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1950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BAAE84-866D-66C8-676E-8DCEAD5D99CE}"/>
              </a:ext>
            </a:extLst>
          </p:cNvPr>
          <p:cNvGrpSpPr/>
          <p:nvPr/>
        </p:nvGrpSpPr>
        <p:grpSpPr>
          <a:xfrm>
            <a:off x="284018" y="1597437"/>
            <a:ext cx="1988128" cy="1817708"/>
            <a:chOff x="284018" y="1597437"/>
            <a:chExt cx="1988128" cy="18177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0CC4BB-B638-6285-A379-A6359BB43F0B}"/>
                </a:ext>
              </a:extLst>
            </p:cNvPr>
            <p:cNvSpPr txBox="1"/>
            <p:nvPr/>
          </p:nvSpPr>
          <p:spPr>
            <a:xfrm>
              <a:off x="284018" y="2330057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dirty="0">
                  <a:solidFill>
                    <a:srgbClr val="111111"/>
                  </a:solidFill>
                  <a:effectLst/>
                  <a:latin typeface="-apple-system"/>
                </a:rPr>
                <a:t>Alan Turing</a:t>
              </a:r>
              <a:r>
                <a:rPr lang="en-US" sz="1400" b="0" i="0" dirty="0">
                  <a:solidFill>
                    <a:srgbClr val="111111"/>
                  </a:solidFill>
                  <a:effectLst/>
                  <a:latin typeface="-apple-system"/>
                </a:rPr>
                <a:t> publishes “Computing Machinery and Intelligence”</a:t>
              </a:r>
              <a:endParaRPr lang="pt-BR" sz="140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C30153-4FAF-6B13-00BC-FA119309253A}"/>
                </a:ext>
              </a:extLst>
            </p:cNvPr>
            <p:cNvCxnSpPr>
              <a:endCxn id="14" idx="2"/>
            </p:cNvCxnSpPr>
            <p:nvPr/>
          </p:nvCxnSpPr>
          <p:spPr>
            <a:xfrm flipV="1">
              <a:off x="1278082" y="3068721"/>
              <a:ext cx="0" cy="3464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Graphic 19" descr="Clipboard Partially Crossed with solid fill">
              <a:extLst>
                <a:ext uri="{FF2B5EF4-FFF2-40B4-BE49-F238E27FC236}">
                  <a16:creationId xmlns:a16="http://schemas.microsoft.com/office/drawing/2014/main" id="{A6924A3A-5C99-4FC1-2B6F-BF818CD56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1886" y="1597437"/>
              <a:ext cx="772391" cy="772391"/>
            </a:xfrm>
            <a:prstGeom prst="rect">
              <a:avLst/>
            </a:prstGeom>
          </p:spPr>
        </p:pic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DC21F80-B152-38FB-9D35-14838674ECDC}"/>
              </a:ext>
            </a:extLst>
          </p:cNvPr>
          <p:cNvSpPr/>
          <p:nvPr/>
        </p:nvSpPr>
        <p:spPr>
          <a:xfrm>
            <a:off x="1850845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1400127"/>
              <a:satOff val="-5825"/>
              <a:lumOff val="1373"/>
              <a:alphaOff val="0"/>
            </a:schemeClr>
          </a:fillRef>
          <a:effectRef idx="1">
            <a:schemeClr val="accent4">
              <a:hueOff val="1400127"/>
              <a:satOff val="-5825"/>
              <a:lumOff val="1373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1952</a:t>
            </a:r>
            <a:endParaRPr lang="pt-BR" sz="2600" kern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CDBB0A-2AFC-8432-6039-4B2FA155B28C}"/>
              </a:ext>
            </a:extLst>
          </p:cNvPr>
          <p:cNvGrpSpPr/>
          <p:nvPr/>
        </p:nvGrpSpPr>
        <p:grpSpPr>
          <a:xfrm>
            <a:off x="1511877" y="4173982"/>
            <a:ext cx="1988128" cy="1908933"/>
            <a:chOff x="1511877" y="4173982"/>
            <a:chExt cx="1988128" cy="190893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D3F17E-0460-4D55-F8DF-FF78E2F7EB92}"/>
                </a:ext>
              </a:extLst>
            </p:cNvPr>
            <p:cNvSpPr txBox="1"/>
            <p:nvPr/>
          </p:nvSpPr>
          <p:spPr>
            <a:xfrm>
              <a:off x="1511877" y="4521899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The first program for playing checkers, written by </a:t>
              </a:r>
              <a:r>
                <a:rPr lang="en-US" sz="1400" b="1" i="0" dirty="0">
                  <a:solidFill>
                    <a:srgbClr val="111111"/>
                  </a:solidFill>
                  <a:effectLst/>
                  <a:latin typeface="-apple-system"/>
                </a:rPr>
                <a:t>Arthur Samuel</a:t>
              </a:r>
              <a:endParaRPr lang="pt-BR" sz="1400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43C594A-8922-56C3-407B-63467ABD399E}"/>
                </a:ext>
              </a:extLst>
            </p:cNvPr>
            <p:cNvCxnSpPr>
              <a:stCxn id="6" idx="0"/>
            </p:cNvCxnSpPr>
            <p:nvPr/>
          </p:nvCxnSpPr>
          <p:spPr>
            <a:xfrm flipV="1">
              <a:off x="2505941" y="4173982"/>
              <a:ext cx="0" cy="3479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Picture 8" descr="Checkers PNG">
              <a:extLst>
                <a:ext uri="{FF2B5EF4-FFF2-40B4-BE49-F238E27FC236}">
                  <a16:creationId xmlns:a16="http://schemas.microsoft.com/office/drawing/2014/main" id="{A45FD411-5496-4B30-2D1D-021A93062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320" y="5141673"/>
              <a:ext cx="941242" cy="941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7AA57B7-6346-9EF5-5278-67E7E3717B09}"/>
              </a:ext>
            </a:extLst>
          </p:cNvPr>
          <p:cNvSpPr/>
          <p:nvPr/>
        </p:nvSpPr>
        <p:spPr>
          <a:xfrm>
            <a:off x="3181223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2800255"/>
              <a:satOff val="-11651"/>
              <a:lumOff val="2745"/>
              <a:alphaOff val="0"/>
            </a:schemeClr>
          </a:fillRef>
          <a:effectRef idx="1">
            <a:schemeClr val="accent4">
              <a:hueOff val="2800255"/>
              <a:satOff val="-11651"/>
              <a:lumOff val="2745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1957</a:t>
            </a:r>
            <a:endParaRPr lang="pt-BR" sz="2600" kern="1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B57FDA-9E3B-9843-A18A-4E819DC0D388}"/>
              </a:ext>
            </a:extLst>
          </p:cNvPr>
          <p:cNvGrpSpPr/>
          <p:nvPr/>
        </p:nvGrpSpPr>
        <p:grpSpPr>
          <a:xfrm>
            <a:off x="2727617" y="1597437"/>
            <a:ext cx="2301581" cy="1777937"/>
            <a:chOff x="2727617" y="1597437"/>
            <a:chExt cx="2301581" cy="177793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C3E516-1977-4312-0705-8345CA360196}"/>
                </a:ext>
              </a:extLst>
            </p:cNvPr>
            <p:cNvSpPr txBox="1"/>
            <p:nvPr/>
          </p:nvSpPr>
          <p:spPr>
            <a:xfrm>
              <a:off x="2727617" y="2330057"/>
              <a:ext cx="230158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First neural network for computers the Perceptron, </a:t>
              </a:r>
              <a:r>
                <a:rPr lang="pt-BR" sz="1400" i="0" dirty="0" err="1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by</a:t>
              </a:r>
              <a:r>
                <a:rPr lang="pt-BR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 </a:t>
              </a:r>
              <a:r>
                <a:rPr lang="pt-BR" sz="1400" b="1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Frank </a:t>
              </a:r>
              <a:r>
                <a:rPr lang="pt-BR" sz="1400" b="1" i="0" dirty="0" err="1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Rosenblatt</a:t>
              </a:r>
              <a:endParaRPr lang="pt-BR" sz="1400" b="1" dirty="0">
                <a:latin typeface="Bierstadt" panose="020B00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76F52E-3129-C261-7B96-09E94C56DE88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3878408" y="3068721"/>
              <a:ext cx="0" cy="3066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Graphic 14" descr="Artificial Intelligence with solid fill">
              <a:extLst>
                <a:ext uri="{FF2B5EF4-FFF2-40B4-BE49-F238E27FC236}">
                  <a16:creationId xmlns:a16="http://schemas.microsoft.com/office/drawing/2014/main" id="{90452E56-7E18-166E-E9C7-3A293513D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14726" y="1597437"/>
              <a:ext cx="772391" cy="772391"/>
            </a:xfrm>
            <a:prstGeom prst="rect">
              <a:avLst/>
            </a:prstGeom>
          </p:spPr>
        </p:pic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2C8273-11B5-DE02-77D1-EEF9BEDE9CD2}"/>
              </a:ext>
            </a:extLst>
          </p:cNvPr>
          <p:cNvSpPr/>
          <p:nvPr/>
        </p:nvSpPr>
        <p:spPr>
          <a:xfrm>
            <a:off x="4511602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4200382"/>
              <a:satOff val="-17476"/>
              <a:lumOff val="4118"/>
              <a:alphaOff val="0"/>
            </a:schemeClr>
          </a:fillRef>
          <a:effectRef idx="1">
            <a:schemeClr val="accent4">
              <a:hueOff val="4200382"/>
              <a:satOff val="-17476"/>
              <a:lumOff val="4118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1967</a:t>
            </a:r>
            <a:endParaRPr lang="pt-BR" sz="2600" kern="1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2AB93F5-14DA-BD09-2178-64CEEA17D64C}"/>
              </a:ext>
            </a:extLst>
          </p:cNvPr>
          <p:cNvGrpSpPr/>
          <p:nvPr/>
        </p:nvGrpSpPr>
        <p:grpSpPr>
          <a:xfrm>
            <a:off x="4240139" y="4173982"/>
            <a:ext cx="1988128" cy="1744931"/>
            <a:chOff x="4240139" y="4173982"/>
            <a:chExt cx="1988128" cy="17449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1C225E-88C7-A20F-8546-1C62680B8926}"/>
                </a:ext>
              </a:extLst>
            </p:cNvPr>
            <p:cNvSpPr txBox="1"/>
            <p:nvPr/>
          </p:nvSpPr>
          <p:spPr>
            <a:xfrm>
              <a:off x="4240139" y="4521899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The nearest Neighbor algorithm was written by the Chinese</a:t>
              </a:r>
              <a:endParaRPr lang="pt-BR" sz="1400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25FC0D-72FE-A5BA-2570-BA45F09CA25C}"/>
                </a:ext>
              </a:extLst>
            </p:cNvPr>
            <p:cNvCxnSpPr>
              <a:stCxn id="19" idx="0"/>
            </p:cNvCxnSpPr>
            <p:nvPr/>
          </p:nvCxnSpPr>
          <p:spPr>
            <a:xfrm flipV="1">
              <a:off x="5234203" y="4173982"/>
              <a:ext cx="0" cy="3479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Graphic 21" descr="Illustrator with solid fill">
              <a:extLst>
                <a:ext uri="{FF2B5EF4-FFF2-40B4-BE49-F238E27FC236}">
                  <a16:creationId xmlns:a16="http://schemas.microsoft.com/office/drawing/2014/main" id="{1439C01C-EDF3-4739-D1A7-545370E8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45583" y="5141673"/>
              <a:ext cx="777240" cy="777240"/>
            </a:xfrm>
            <a:prstGeom prst="rect">
              <a:avLst/>
            </a:prstGeom>
          </p:spPr>
        </p:pic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6C26F9F-A5AB-9AFF-E331-9EA478FD3F3A}"/>
              </a:ext>
            </a:extLst>
          </p:cNvPr>
          <p:cNvSpPr/>
          <p:nvPr/>
        </p:nvSpPr>
        <p:spPr>
          <a:xfrm>
            <a:off x="5841980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5600509"/>
              <a:satOff val="-23301"/>
              <a:lumOff val="5490"/>
              <a:alphaOff val="0"/>
            </a:schemeClr>
          </a:fillRef>
          <a:effectRef idx="1">
            <a:schemeClr val="accent4">
              <a:hueOff val="5600509"/>
              <a:satOff val="-23301"/>
              <a:lumOff val="549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1979</a:t>
            </a:r>
            <a:endParaRPr lang="pt-BR" sz="2600" kern="12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2E632DB-F444-7D49-C622-D119A8D51EF6}"/>
              </a:ext>
            </a:extLst>
          </p:cNvPr>
          <p:cNvGrpSpPr/>
          <p:nvPr/>
        </p:nvGrpSpPr>
        <p:grpSpPr>
          <a:xfrm>
            <a:off x="5264725" y="1585598"/>
            <a:ext cx="2468055" cy="1789776"/>
            <a:chOff x="5264725" y="1585598"/>
            <a:chExt cx="2468055" cy="178977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2AD691-AF86-1584-20D4-1DA38420C959}"/>
                </a:ext>
              </a:extLst>
            </p:cNvPr>
            <p:cNvSpPr txBox="1"/>
            <p:nvPr/>
          </p:nvSpPr>
          <p:spPr>
            <a:xfrm>
              <a:off x="5264725" y="2289192"/>
              <a:ext cx="246805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The first computer-controlled autonomous vehicle, Stanford Cart, was built</a:t>
              </a:r>
              <a:endParaRPr lang="pt-BR" sz="1400" b="1" dirty="0">
                <a:latin typeface="Bierstadt" panose="020B0004020202020204" pitchFamily="34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92BF3D5-1B85-0089-A013-72CC4E31A57D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6498753" y="3027856"/>
              <a:ext cx="0" cy="3475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7" name="Graphic 26" descr="Robot with solid fill">
              <a:extLst>
                <a:ext uri="{FF2B5EF4-FFF2-40B4-BE49-F238E27FC236}">
                  <a16:creationId xmlns:a16="http://schemas.microsoft.com/office/drawing/2014/main" id="{BB47FB58-43FE-1F3D-3E24-9637BDEA9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10132" y="1585598"/>
              <a:ext cx="777240" cy="777240"/>
            </a:xfrm>
            <a:prstGeom prst="rect">
              <a:avLst/>
            </a:prstGeom>
          </p:spPr>
        </p:pic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2A7B12-ADC8-B8A5-524A-F22057567FF8}"/>
              </a:ext>
            </a:extLst>
          </p:cNvPr>
          <p:cNvSpPr/>
          <p:nvPr/>
        </p:nvSpPr>
        <p:spPr>
          <a:xfrm>
            <a:off x="7172358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7000636"/>
              <a:satOff val="-29126"/>
              <a:lumOff val="6863"/>
              <a:alphaOff val="0"/>
            </a:schemeClr>
          </a:fillRef>
          <a:effectRef idx="1">
            <a:schemeClr val="accent4">
              <a:hueOff val="7000636"/>
              <a:satOff val="-29126"/>
              <a:lumOff val="6863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1997</a:t>
            </a:r>
            <a:endParaRPr lang="pt-BR" sz="2600" kern="12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8E55C2D-83F4-8692-4389-06F8EB9EDF0B}"/>
              </a:ext>
            </a:extLst>
          </p:cNvPr>
          <p:cNvGrpSpPr/>
          <p:nvPr/>
        </p:nvGrpSpPr>
        <p:grpSpPr>
          <a:xfrm>
            <a:off x="6498753" y="4173982"/>
            <a:ext cx="2694988" cy="2038561"/>
            <a:chOff x="6498753" y="4173982"/>
            <a:chExt cx="2694988" cy="203856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75DA4ED-8339-4372-E650-B08724D8AE08}"/>
                </a:ext>
              </a:extLst>
            </p:cNvPr>
            <p:cNvSpPr txBox="1"/>
            <p:nvPr/>
          </p:nvSpPr>
          <p:spPr>
            <a:xfrm>
              <a:off x="6498753" y="4521899"/>
              <a:ext cx="269498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IBM’s Deep Blue became the first computer chess-playing system to beat a reigning world chess champion, </a:t>
              </a:r>
              <a:r>
                <a:rPr lang="en-US" sz="1400" b="1" i="0" dirty="0">
                  <a:solidFill>
                    <a:srgbClr val="111111"/>
                  </a:solidFill>
                  <a:effectLst/>
                  <a:latin typeface="-apple-system"/>
                </a:rPr>
                <a:t>Garry Kasparov</a:t>
              </a:r>
              <a:endParaRPr lang="pt-BR" sz="1400" b="1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BA7FF6-3DE1-C57E-2BF6-07ABA916AC2C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7846247" y="4173982"/>
              <a:ext cx="0" cy="3479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Graphic 31" descr="Chess pieces with solid fill">
              <a:extLst>
                <a:ext uri="{FF2B5EF4-FFF2-40B4-BE49-F238E27FC236}">
                  <a16:creationId xmlns:a16="http://schemas.microsoft.com/office/drawing/2014/main" id="{9590E31A-B2C8-617D-A1E0-AA82BCEEC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491844" y="5435303"/>
              <a:ext cx="777240" cy="777240"/>
            </a:xfrm>
            <a:prstGeom prst="rect">
              <a:avLst/>
            </a:prstGeom>
          </p:spPr>
        </p:pic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D53C7D7-B4BE-57C6-D595-A557F284F387}"/>
              </a:ext>
            </a:extLst>
          </p:cNvPr>
          <p:cNvSpPr/>
          <p:nvPr/>
        </p:nvSpPr>
        <p:spPr>
          <a:xfrm>
            <a:off x="8502737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8400764"/>
              <a:satOff val="-34952"/>
              <a:lumOff val="8235"/>
              <a:alphaOff val="0"/>
            </a:schemeClr>
          </a:fillRef>
          <a:effectRef idx="1">
            <a:schemeClr val="accent4">
              <a:hueOff val="8400764"/>
              <a:satOff val="-34952"/>
              <a:lumOff val="8235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2002</a:t>
            </a:r>
            <a:endParaRPr lang="pt-BR" sz="2600" kern="1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79D3FE-CBCE-8481-4345-816499485B8F}"/>
              </a:ext>
            </a:extLst>
          </p:cNvPr>
          <p:cNvGrpSpPr/>
          <p:nvPr/>
        </p:nvGrpSpPr>
        <p:grpSpPr>
          <a:xfrm>
            <a:off x="7914686" y="1533278"/>
            <a:ext cx="2468055" cy="1842096"/>
            <a:chOff x="7914686" y="1533278"/>
            <a:chExt cx="2468055" cy="184209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89AD76-A768-8038-A47A-BF974FB83D20}"/>
                </a:ext>
              </a:extLst>
            </p:cNvPr>
            <p:cNvSpPr txBox="1"/>
            <p:nvPr/>
          </p:nvSpPr>
          <p:spPr>
            <a:xfrm>
              <a:off x="7914686" y="2289192"/>
              <a:ext cx="246805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The Machine Learning software library Torch is first released</a:t>
              </a:r>
              <a:endParaRPr lang="pt-BR" sz="1400" b="1" dirty="0">
                <a:latin typeface="Bierstadt" panose="020B0004020202020204" pitchFamily="34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2484357-7AFF-B86D-8888-99603785D479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9148714" y="3027856"/>
              <a:ext cx="0" cy="3475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7" name="Graphic 36" descr="Torch with solid fill">
              <a:extLst>
                <a:ext uri="{FF2B5EF4-FFF2-40B4-BE49-F238E27FC236}">
                  <a16:creationId xmlns:a16="http://schemas.microsoft.com/office/drawing/2014/main" id="{54F6B072-785F-0B1A-E6D9-94B845F41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710387" y="1533278"/>
              <a:ext cx="777240" cy="777240"/>
            </a:xfrm>
            <a:prstGeom prst="rect">
              <a:avLst/>
            </a:prstGeom>
          </p:spPr>
        </p:pic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822673F-FCD9-A313-E472-232A1F6B674F}"/>
              </a:ext>
            </a:extLst>
          </p:cNvPr>
          <p:cNvSpPr/>
          <p:nvPr/>
        </p:nvSpPr>
        <p:spPr>
          <a:xfrm>
            <a:off x="9833115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9800891"/>
              <a:satOff val="-40777"/>
              <a:lumOff val="9608"/>
              <a:alphaOff val="0"/>
            </a:schemeClr>
          </a:fillRef>
          <a:effectRef idx="1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2016</a:t>
            </a:r>
            <a:endParaRPr lang="pt-BR" sz="2600" kern="12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C73113D-084D-C548-0EAE-285E9EA29A54}"/>
              </a:ext>
            </a:extLst>
          </p:cNvPr>
          <p:cNvGrpSpPr/>
          <p:nvPr/>
        </p:nvGrpSpPr>
        <p:grpSpPr>
          <a:xfrm>
            <a:off x="9346205" y="4267201"/>
            <a:ext cx="2325071" cy="1935257"/>
            <a:chOff x="9346205" y="4267201"/>
            <a:chExt cx="2325071" cy="193525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3CBDFF2-4184-45C0-26E4-D895E2B448F1}"/>
                </a:ext>
              </a:extLst>
            </p:cNvPr>
            <p:cNvSpPr txBox="1"/>
            <p:nvPr/>
          </p:nvSpPr>
          <p:spPr>
            <a:xfrm>
              <a:off x="9346205" y="4563466"/>
              <a:ext cx="232507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Google’s AlphaGo defeated Lee Sedol, one of the best Go players in the world, in a five-game match</a:t>
              </a:r>
              <a:endParaRPr lang="pt-BR" sz="1400" b="1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D121F0C-2712-B420-7D9A-DBEF882008E7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10508741" y="4267201"/>
              <a:ext cx="0" cy="2962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Picture 10">
              <a:extLst>
                <a:ext uri="{FF2B5EF4-FFF2-40B4-BE49-F238E27FC236}">
                  <a16:creationId xmlns:a16="http://schemas.microsoft.com/office/drawing/2014/main" id="{0DD4ADFA-3602-5BE2-B5B9-3189E619FE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6082" y="5425218"/>
              <a:ext cx="777240" cy="777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2350F63A-B457-4C23-0B8F-26EB8E0BB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A255A3F6-087D-4CAB-4276-540C90677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99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ow Google's Upgraded AlphaGo Can Tackle Power Grids and More | WIRED">
            <a:extLst>
              <a:ext uri="{FF2B5EF4-FFF2-40B4-BE49-F238E27FC236}">
                <a16:creationId xmlns:a16="http://schemas.microsoft.com/office/drawing/2014/main" id="{0A81AA7E-0886-DB8C-D2A8-F9C3580AC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8" y="775855"/>
            <a:ext cx="6818313" cy="454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lphaGo logra otra estrella de la batalla entre AI y los humanos • ENTER.CO">
            <a:extLst>
              <a:ext uri="{FF2B5EF4-FFF2-40B4-BE49-F238E27FC236}">
                <a16:creationId xmlns:a16="http://schemas.microsoft.com/office/drawing/2014/main" id="{D4703B78-9A96-C032-EBAD-B267A0C5AA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90" b="30128"/>
          <a:stretch/>
        </p:blipFill>
        <p:spPr bwMode="auto">
          <a:xfrm>
            <a:off x="7303077" y="2349672"/>
            <a:ext cx="4514850" cy="139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3668BE-7346-1C09-400D-042FAAD11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D38099-B48B-BAC9-4156-1BCBEA44D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94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6DC60C-0942-1299-8C12-794373D20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en-US" u="sng" dirty="0"/>
              <a:t>History</a:t>
            </a:r>
            <a:endParaRPr lang="pt-BR" u="sng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A5992D6A-50BB-583B-94FD-F57A64568E6B}"/>
              </a:ext>
            </a:extLst>
          </p:cNvPr>
          <p:cNvGraphicFramePr/>
          <p:nvPr/>
        </p:nvGraphicFramePr>
        <p:xfrm>
          <a:off x="519545" y="984900"/>
          <a:ext cx="10792691" cy="5664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28BAAE84-866D-66C8-676E-8DCEAD5D99CE}"/>
              </a:ext>
            </a:extLst>
          </p:cNvPr>
          <p:cNvGrpSpPr/>
          <p:nvPr/>
        </p:nvGrpSpPr>
        <p:grpSpPr>
          <a:xfrm>
            <a:off x="284018" y="1597437"/>
            <a:ext cx="1988128" cy="1817708"/>
            <a:chOff x="284018" y="1597437"/>
            <a:chExt cx="1988128" cy="18177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0CC4BB-B638-6285-A379-A6359BB43F0B}"/>
                </a:ext>
              </a:extLst>
            </p:cNvPr>
            <p:cNvSpPr txBox="1"/>
            <p:nvPr/>
          </p:nvSpPr>
          <p:spPr>
            <a:xfrm>
              <a:off x="284018" y="2330057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dirty="0">
                  <a:solidFill>
                    <a:srgbClr val="111111"/>
                  </a:solidFill>
                  <a:effectLst/>
                  <a:latin typeface="-apple-system"/>
                </a:rPr>
                <a:t>Alan Turing</a:t>
              </a:r>
              <a:r>
                <a:rPr lang="en-US" sz="1400" b="0" i="0" dirty="0">
                  <a:solidFill>
                    <a:srgbClr val="111111"/>
                  </a:solidFill>
                  <a:effectLst/>
                  <a:latin typeface="-apple-system"/>
                </a:rPr>
                <a:t> publishes “Computing Machinery and Intelligence”</a:t>
              </a:r>
              <a:endParaRPr lang="pt-BR" sz="140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C30153-4FAF-6B13-00BC-FA119309253A}"/>
                </a:ext>
              </a:extLst>
            </p:cNvPr>
            <p:cNvCxnSpPr>
              <a:endCxn id="14" idx="2"/>
            </p:cNvCxnSpPr>
            <p:nvPr/>
          </p:nvCxnSpPr>
          <p:spPr>
            <a:xfrm flipV="1">
              <a:off x="1278082" y="3068721"/>
              <a:ext cx="0" cy="3464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Graphic 19" descr="Clipboard Partially Crossed with solid fill">
              <a:extLst>
                <a:ext uri="{FF2B5EF4-FFF2-40B4-BE49-F238E27FC236}">
                  <a16:creationId xmlns:a16="http://schemas.microsoft.com/office/drawing/2014/main" id="{A6924A3A-5C99-4FC1-2B6F-BF818CD56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1886" y="1597437"/>
              <a:ext cx="772391" cy="77239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B74E345-C541-63DE-CBF4-B50E3CB9B4A9}"/>
              </a:ext>
            </a:extLst>
          </p:cNvPr>
          <p:cNvGrpSpPr/>
          <p:nvPr/>
        </p:nvGrpSpPr>
        <p:grpSpPr>
          <a:xfrm>
            <a:off x="1511877" y="4173982"/>
            <a:ext cx="1988128" cy="1908933"/>
            <a:chOff x="1511877" y="4173982"/>
            <a:chExt cx="1988128" cy="190893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FC628C-822F-0796-CF8D-9C70639196C3}"/>
                </a:ext>
              </a:extLst>
            </p:cNvPr>
            <p:cNvSpPr txBox="1"/>
            <p:nvPr/>
          </p:nvSpPr>
          <p:spPr>
            <a:xfrm>
              <a:off x="1511877" y="4521899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The first program for playing checkers, written by </a:t>
              </a:r>
              <a:r>
                <a:rPr lang="en-US" sz="1400" b="1" i="0" dirty="0">
                  <a:solidFill>
                    <a:srgbClr val="111111"/>
                  </a:solidFill>
                  <a:effectLst/>
                  <a:latin typeface="-apple-system"/>
                </a:rPr>
                <a:t>Arthur Samuel</a:t>
              </a:r>
              <a:endParaRPr lang="pt-BR" sz="1400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24A555D-513F-A71A-95DD-B809F64C946F}"/>
                </a:ext>
              </a:extLst>
            </p:cNvPr>
            <p:cNvCxnSpPr>
              <a:stCxn id="21" idx="0"/>
            </p:cNvCxnSpPr>
            <p:nvPr/>
          </p:nvCxnSpPr>
          <p:spPr>
            <a:xfrm flipV="1">
              <a:off x="2505941" y="4173982"/>
              <a:ext cx="0" cy="3479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32" name="Picture 8" descr="Checkers PNG">
              <a:extLst>
                <a:ext uri="{FF2B5EF4-FFF2-40B4-BE49-F238E27FC236}">
                  <a16:creationId xmlns:a16="http://schemas.microsoft.com/office/drawing/2014/main" id="{EAA830A2-2079-AC18-78AE-181551C30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320" y="5141673"/>
              <a:ext cx="941242" cy="941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216C8EF-B438-CA12-D645-A52DB87ED900}"/>
              </a:ext>
            </a:extLst>
          </p:cNvPr>
          <p:cNvGrpSpPr/>
          <p:nvPr/>
        </p:nvGrpSpPr>
        <p:grpSpPr>
          <a:xfrm>
            <a:off x="2727617" y="1597437"/>
            <a:ext cx="2301581" cy="1777937"/>
            <a:chOff x="2727617" y="1597437"/>
            <a:chExt cx="2301581" cy="177793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91216B-0983-FD1A-B0E0-EFE282D2C2C9}"/>
                </a:ext>
              </a:extLst>
            </p:cNvPr>
            <p:cNvSpPr txBox="1"/>
            <p:nvPr/>
          </p:nvSpPr>
          <p:spPr>
            <a:xfrm>
              <a:off x="2727617" y="2330057"/>
              <a:ext cx="230158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First neural network for computers the Perceptron, </a:t>
              </a:r>
              <a:r>
                <a:rPr lang="pt-BR" sz="1400" i="0" dirty="0" err="1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by</a:t>
              </a:r>
              <a:r>
                <a:rPr lang="pt-BR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 </a:t>
              </a:r>
              <a:r>
                <a:rPr lang="pt-BR" sz="1400" b="1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Frank </a:t>
              </a:r>
              <a:r>
                <a:rPr lang="pt-BR" sz="1400" b="1" i="0" dirty="0" err="1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Rosenblatt</a:t>
              </a:r>
              <a:endParaRPr lang="pt-BR" sz="1400" b="1" dirty="0">
                <a:latin typeface="Bierstadt" panose="020B0004020202020204" pitchFamily="34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EF6F434-C3A4-5B64-5952-A59A032C09A6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3878408" y="3068721"/>
              <a:ext cx="0" cy="3066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Graphic 31" descr="Artificial Intelligence with solid fill">
              <a:extLst>
                <a:ext uri="{FF2B5EF4-FFF2-40B4-BE49-F238E27FC236}">
                  <a16:creationId xmlns:a16="http://schemas.microsoft.com/office/drawing/2014/main" id="{09493133-0228-EDCB-8316-5983430FA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14726" y="1597437"/>
              <a:ext cx="772391" cy="77239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510CB9E-DBD7-91CB-3906-5681D70C4D91}"/>
              </a:ext>
            </a:extLst>
          </p:cNvPr>
          <p:cNvGrpSpPr/>
          <p:nvPr/>
        </p:nvGrpSpPr>
        <p:grpSpPr>
          <a:xfrm>
            <a:off x="4240139" y="4173982"/>
            <a:ext cx="1988128" cy="1744931"/>
            <a:chOff x="4240139" y="4173982"/>
            <a:chExt cx="1988128" cy="17449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2CCF080-8F5E-E2B5-6E63-B7CD6BA469D6}"/>
                </a:ext>
              </a:extLst>
            </p:cNvPr>
            <p:cNvSpPr txBox="1"/>
            <p:nvPr/>
          </p:nvSpPr>
          <p:spPr>
            <a:xfrm>
              <a:off x="4240139" y="4521899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The nearest Neighbor algorithm was written by the Chinese</a:t>
              </a:r>
              <a:endParaRPr lang="pt-BR" sz="1400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4E96719-8E7B-871F-4FF2-90D9D20D2550}"/>
                </a:ext>
              </a:extLst>
            </p:cNvPr>
            <p:cNvCxnSpPr>
              <a:stCxn id="33" idx="0"/>
            </p:cNvCxnSpPr>
            <p:nvPr/>
          </p:nvCxnSpPr>
          <p:spPr>
            <a:xfrm flipV="1">
              <a:off x="5234203" y="4173982"/>
              <a:ext cx="0" cy="3479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Graphic 35" descr="Illustrator with solid fill">
              <a:extLst>
                <a:ext uri="{FF2B5EF4-FFF2-40B4-BE49-F238E27FC236}">
                  <a16:creationId xmlns:a16="http://schemas.microsoft.com/office/drawing/2014/main" id="{3E658810-8092-1AB9-399B-D4996B685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845583" y="5141673"/>
              <a:ext cx="777240" cy="77724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DC29A57-FDA1-E9E1-BC74-A785486EA338}"/>
              </a:ext>
            </a:extLst>
          </p:cNvPr>
          <p:cNvGrpSpPr/>
          <p:nvPr/>
        </p:nvGrpSpPr>
        <p:grpSpPr>
          <a:xfrm>
            <a:off x="5264725" y="1585598"/>
            <a:ext cx="2468055" cy="1789776"/>
            <a:chOff x="5264725" y="1585598"/>
            <a:chExt cx="2468055" cy="178977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E868DD0-4943-7D88-6DA3-E1D344814319}"/>
                </a:ext>
              </a:extLst>
            </p:cNvPr>
            <p:cNvSpPr txBox="1"/>
            <p:nvPr/>
          </p:nvSpPr>
          <p:spPr>
            <a:xfrm>
              <a:off x="5264725" y="2289192"/>
              <a:ext cx="246805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The first computer-controlled autonomous vehicle, Stanford Cart, was built</a:t>
              </a:r>
              <a:endParaRPr lang="pt-BR" sz="1400" b="1" dirty="0">
                <a:latin typeface="Bierstadt" panose="020B0004020202020204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BAD3C52-FEC3-2FBD-C849-786CBA9027B4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>
              <a:off x="6498753" y="3027856"/>
              <a:ext cx="0" cy="3475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3" name="Graphic 42" descr="Robot with solid fill">
              <a:extLst>
                <a:ext uri="{FF2B5EF4-FFF2-40B4-BE49-F238E27FC236}">
                  <a16:creationId xmlns:a16="http://schemas.microsoft.com/office/drawing/2014/main" id="{4A4566B1-E0B0-41CC-E8DE-0B5ECC17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10132" y="1585598"/>
              <a:ext cx="777240" cy="77724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C96C2CE-304C-45BE-61F4-73EA36D73181}"/>
              </a:ext>
            </a:extLst>
          </p:cNvPr>
          <p:cNvGrpSpPr/>
          <p:nvPr/>
        </p:nvGrpSpPr>
        <p:grpSpPr>
          <a:xfrm>
            <a:off x="6498753" y="4173982"/>
            <a:ext cx="2694988" cy="2038561"/>
            <a:chOff x="6498753" y="4173982"/>
            <a:chExt cx="2694988" cy="203856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235EC58-AC77-488D-A052-1340DFE941CE}"/>
                </a:ext>
              </a:extLst>
            </p:cNvPr>
            <p:cNvSpPr txBox="1"/>
            <p:nvPr/>
          </p:nvSpPr>
          <p:spPr>
            <a:xfrm>
              <a:off x="6498753" y="4521899"/>
              <a:ext cx="269498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IBM’s Deep Blue became the first computer chess-playing system to beat a reigning world chess champion, </a:t>
              </a:r>
              <a:r>
                <a:rPr lang="en-US" sz="1400" b="1" i="0" dirty="0">
                  <a:solidFill>
                    <a:srgbClr val="111111"/>
                  </a:solidFill>
                  <a:effectLst/>
                  <a:latin typeface="-apple-system"/>
                </a:rPr>
                <a:t>Garry Kasparov</a:t>
              </a:r>
              <a:endParaRPr lang="pt-BR" sz="1400" b="1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11F2BF-A48D-E1E9-7D72-46FB47C9712C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7846247" y="4173982"/>
              <a:ext cx="0" cy="3479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0" name="Graphic 49" descr="Chess pieces with solid fill">
              <a:extLst>
                <a:ext uri="{FF2B5EF4-FFF2-40B4-BE49-F238E27FC236}">
                  <a16:creationId xmlns:a16="http://schemas.microsoft.com/office/drawing/2014/main" id="{2E345CC5-4F3A-248A-1303-BC11EECA2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491844" y="5435303"/>
              <a:ext cx="777240" cy="77724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4CB4074-6744-C2FC-B3B8-9CBD6C5B6E73}"/>
              </a:ext>
            </a:extLst>
          </p:cNvPr>
          <p:cNvGrpSpPr/>
          <p:nvPr/>
        </p:nvGrpSpPr>
        <p:grpSpPr>
          <a:xfrm>
            <a:off x="7914686" y="1533278"/>
            <a:ext cx="2468055" cy="1842096"/>
            <a:chOff x="7914686" y="1533278"/>
            <a:chExt cx="2468055" cy="184209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EB3945-3028-39AD-1F04-6F2E7DCA6A11}"/>
                </a:ext>
              </a:extLst>
            </p:cNvPr>
            <p:cNvSpPr txBox="1"/>
            <p:nvPr/>
          </p:nvSpPr>
          <p:spPr>
            <a:xfrm>
              <a:off x="7914686" y="2289192"/>
              <a:ext cx="246805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The Machine Learning software library Torch is first released</a:t>
              </a:r>
              <a:endParaRPr lang="pt-BR" sz="1400" b="1" dirty="0">
                <a:latin typeface="Bierstadt" panose="020B0004020202020204" pitchFamily="34" charset="0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27E8618-A640-EEA7-3F2C-EA87DAE1F2C4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9148714" y="3027856"/>
              <a:ext cx="0" cy="3475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4" name="Graphic 53" descr="Torch with solid fill">
              <a:extLst>
                <a:ext uri="{FF2B5EF4-FFF2-40B4-BE49-F238E27FC236}">
                  <a16:creationId xmlns:a16="http://schemas.microsoft.com/office/drawing/2014/main" id="{3F61AC40-0CEC-0C19-869C-7EE1E3D2C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710387" y="1533278"/>
              <a:ext cx="777240" cy="77724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64AB48-BD90-78E5-E777-3A9963D3C7CE}"/>
              </a:ext>
            </a:extLst>
          </p:cNvPr>
          <p:cNvGrpSpPr/>
          <p:nvPr/>
        </p:nvGrpSpPr>
        <p:grpSpPr>
          <a:xfrm>
            <a:off x="9346205" y="4267201"/>
            <a:ext cx="2325071" cy="1935257"/>
            <a:chOff x="9346205" y="4267201"/>
            <a:chExt cx="2325071" cy="193525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5D41BB-456C-0F5E-66F1-87560BC312D5}"/>
                </a:ext>
              </a:extLst>
            </p:cNvPr>
            <p:cNvSpPr txBox="1"/>
            <p:nvPr/>
          </p:nvSpPr>
          <p:spPr>
            <a:xfrm>
              <a:off x="9346205" y="4563466"/>
              <a:ext cx="232507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Google’s AlphaGo defeated Lee Sedol, one of the best Go players in the world, in a five-game match</a:t>
              </a:r>
              <a:endParaRPr lang="pt-BR" sz="1400" b="1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F236842-54C1-5830-2D48-2542237405B2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10508741" y="4267201"/>
              <a:ext cx="0" cy="2962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74B0E63-55C3-39EE-47F3-76E08F9D95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6082" y="5425218"/>
              <a:ext cx="777240" cy="777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BDB7D6A-A984-95B5-5345-A0C540CD5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151E023-3CD6-77A9-A745-AFDFF5E49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9664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6DC60C-0942-1299-8C12-794373D20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en-US" u="sng" dirty="0"/>
              <a:t>History</a:t>
            </a:r>
            <a:endParaRPr lang="pt-BR" u="sng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4DB0767-C8A9-3C11-988A-A0E453A87E6A}"/>
              </a:ext>
            </a:extLst>
          </p:cNvPr>
          <p:cNvSpPr/>
          <p:nvPr/>
        </p:nvSpPr>
        <p:spPr>
          <a:xfrm>
            <a:off x="520862" y="3579783"/>
            <a:ext cx="1185720" cy="474288"/>
          </a:xfrm>
          <a:custGeom>
            <a:avLst/>
            <a:gdLst>
              <a:gd name="connsiteX0" fmla="*/ 0 w 1185720"/>
              <a:gd name="connsiteY0" fmla="*/ 0 h 474288"/>
              <a:gd name="connsiteX1" fmla="*/ 948576 w 1185720"/>
              <a:gd name="connsiteY1" fmla="*/ 0 h 474288"/>
              <a:gd name="connsiteX2" fmla="*/ 1185720 w 1185720"/>
              <a:gd name="connsiteY2" fmla="*/ 237144 h 474288"/>
              <a:gd name="connsiteX3" fmla="*/ 948576 w 1185720"/>
              <a:gd name="connsiteY3" fmla="*/ 474288 h 474288"/>
              <a:gd name="connsiteX4" fmla="*/ 0 w 1185720"/>
              <a:gd name="connsiteY4" fmla="*/ 474288 h 474288"/>
              <a:gd name="connsiteX5" fmla="*/ 237144 w 1185720"/>
              <a:gd name="connsiteY5" fmla="*/ 237144 h 474288"/>
              <a:gd name="connsiteX6" fmla="*/ 0 w 1185720"/>
              <a:gd name="connsiteY6" fmla="*/ 0 h 47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5720" h="474288">
                <a:moveTo>
                  <a:pt x="0" y="0"/>
                </a:moveTo>
                <a:lnTo>
                  <a:pt x="948576" y="0"/>
                </a:lnTo>
                <a:lnTo>
                  <a:pt x="1185720" y="237144"/>
                </a:lnTo>
                <a:lnTo>
                  <a:pt x="948576" y="474288"/>
                </a:lnTo>
                <a:lnTo>
                  <a:pt x="0" y="474288"/>
                </a:lnTo>
                <a:lnTo>
                  <a:pt x="237144" y="237144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21155" tIns="28004" rIns="265148" bIns="28004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1950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F8082F8-36B7-ABDE-77A8-5357701BEB9E}"/>
              </a:ext>
            </a:extLst>
          </p:cNvPr>
          <p:cNvSpPr/>
          <p:nvPr/>
        </p:nvSpPr>
        <p:spPr>
          <a:xfrm>
            <a:off x="1588010" y="3579783"/>
            <a:ext cx="1185720" cy="474288"/>
          </a:xfrm>
          <a:custGeom>
            <a:avLst/>
            <a:gdLst>
              <a:gd name="connsiteX0" fmla="*/ 0 w 1185720"/>
              <a:gd name="connsiteY0" fmla="*/ 0 h 474288"/>
              <a:gd name="connsiteX1" fmla="*/ 948576 w 1185720"/>
              <a:gd name="connsiteY1" fmla="*/ 0 h 474288"/>
              <a:gd name="connsiteX2" fmla="*/ 1185720 w 1185720"/>
              <a:gd name="connsiteY2" fmla="*/ 237144 h 474288"/>
              <a:gd name="connsiteX3" fmla="*/ 948576 w 1185720"/>
              <a:gd name="connsiteY3" fmla="*/ 474288 h 474288"/>
              <a:gd name="connsiteX4" fmla="*/ 0 w 1185720"/>
              <a:gd name="connsiteY4" fmla="*/ 474288 h 474288"/>
              <a:gd name="connsiteX5" fmla="*/ 237144 w 1185720"/>
              <a:gd name="connsiteY5" fmla="*/ 237144 h 474288"/>
              <a:gd name="connsiteX6" fmla="*/ 0 w 1185720"/>
              <a:gd name="connsiteY6" fmla="*/ 0 h 47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5720" h="474288">
                <a:moveTo>
                  <a:pt x="0" y="0"/>
                </a:moveTo>
                <a:lnTo>
                  <a:pt x="948576" y="0"/>
                </a:lnTo>
                <a:lnTo>
                  <a:pt x="1185720" y="237144"/>
                </a:lnTo>
                <a:lnTo>
                  <a:pt x="948576" y="474288"/>
                </a:lnTo>
                <a:lnTo>
                  <a:pt x="0" y="474288"/>
                </a:lnTo>
                <a:lnTo>
                  <a:pt x="237144" y="237144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1088988"/>
              <a:satOff val="-4531"/>
              <a:lumOff val="1068"/>
              <a:alphaOff val="0"/>
            </a:schemeClr>
          </a:fillRef>
          <a:effectRef idx="1">
            <a:schemeClr val="accent4">
              <a:hueOff val="1088988"/>
              <a:satOff val="-4531"/>
              <a:lumOff val="1068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21155" tIns="28004" rIns="265148" bIns="28004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1952</a:t>
            </a:r>
            <a:endParaRPr lang="pt-BR" sz="2100" kern="120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A8BB959-220E-DFF4-1C78-053503546AE5}"/>
              </a:ext>
            </a:extLst>
          </p:cNvPr>
          <p:cNvSpPr/>
          <p:nvPr/>
        </p:nvSpPr>
        <p:spPr>
          <a:xfrm>
            <a:off x="2655159" y="3579783"/>
            <a:ext cx="1185720" cy="474288"/>
          </a:xfrm>
          <a:custGeom>
            <a:avLst/>
            <a:gdLst>
              <a:gd name="connsiteX0" fmla="*/ 0 w 1185720"/>
              <a:gd name="connsiteY0" fmla="*/ 0 h 474288"/>
              <a:gd name="connsiteX1" fmla="*/ 948576 w 1185720"/>
              <a:gd name="connsiteY1" fmla="*/ 0 h 474288"/>
              <a:gd name="connsiteX2" fmla="*/ 1185720 w 1185720"/>
              <a:gd name="connsiteY2" fmla="*/ 237144 h 474288"/>
              <a:gd name="connsiteX3" fmla="*/ 948576 w 1185720"/>
              <a:gd name="connsiteY3" fmla="*/ 474288 h 474288"/>
              <a:gd name="connsiteX4" fmla="*/ 0 w 1185720"/>
              <a:gd name="connsiteY4" fmla="*/ 474288 h 474288"/>
              <a:gd name="connsiteX5" fmla="*/ 237144 w 1185720"/>
              <a:gd name="connsiteY5" fmla="*/ 237144 h 474288"/>
              <a:gd name="connsiteX6" fmla="*/ 0 w 1185720"/>
              <a:gd name="connsiteY6" fmla="*/ 0 h 47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5720" h="474288">
                <a:moveTo>
                  <a:pt x="0" y="0"/>
                </a:moveTo>
                <a:lnTo>
                  <a:pt x="948576" y="0"/>
                </a:lnTo>
                <a:lnTo>
                  <a:pt x="1185720" y="237144"/>
                </a:lnTo>
                <a:lnTo>
                  <a:pt x="948576" y="474288"/>
                </a:lnTo>
                <a:lnTo>
                  <a:pt x="0" y="474288"/>
                </a:lnTo>
                <a:lnTo>
                  <a:pt x="237144" y="237144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2177976"/>
              <a:satOff val="-9062"/>
              <a:lumOff val="2135"/>
              <a:alphaOff val="0"/>
            </a:schemeClr>
          </a:fillRef>
          <a:effectRef idx="1">
            <a:schemeClr val="accent4">
              <a:hueOff val="2177976"/>
              <a:satOff val="-9062"/>
              <a:lumOff val="2135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21155" tIns="28004" rIns="265148" bIns="28004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1957</a:t>
            </a:r>
            <a:endParaRPr lang="pt-BR" sz="2100" kern="120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8807323-BEE7-A93C-91DE-E9C63CEBF489}"/>
              </a:ext>
            </a:extLst>
          </p:cNvPr>
          <p:cNvSpPr/>
          <p:nvPr/>
        </p:nvSpPr>
        <p:spPr>
          <a:xfrm>
            <a:off x="3722307" y="3579783"/>
            <a:ext cx="1185720" cy="474288"/>
          </a:xfrm>
          <a:custGeom>
            <a:avLst/>
            <a:gdLst>
              <a:gd name="connsiteX0" fmla="*/ 0 w 1185720"/>
              <a:gd name="connsiteY0" fmla="*/ 0 h 474288"/>
              <a:gd name="connsiteX1" fmla="*/ 948576 w 1185720"/>
              <a:gd name="connsiteY1" fmla="*/ 0 h 474288"/>
              <a:gd name="connsiteX2" fmla="*/ 1185720 w 1185720"/>
              <a:gd name="connsiteY2" fmla="*/ 237144 h 474288"/>
              <a:gd name="connsiteX3" fmla="*/ 948576 w 1185720"/>
              <a:gd name="connsiteY3" fmla="*/ 474288 h 474288"/>
              <a:gd name="connsiteX4" fmla="*/ 0 w 1185720"/>
              <a:gd name="connsiteY4" fmla="*/ 474288 h 474288"/>
              <a:gd name="connsiteX5" fmla="*/ 237144 w 1185720"/>
              <a:gd name="connsiteY5" fmla="*/ 237144 h 474288"/>
              <a:gd name="connsiteX6" fmla="*/ 0 w 1185720"/>
              <a:gd name="connsiteY6" fmla="*/ 0 h 47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5720" h="474288">
                <a:moveTo>
                  <a:pt x="0" y="0"/>
                </a:moveTo>
                <a:lnTo>
                  <a:pt x="948576" y="0"/>
                </a:lnTo>
                <a:lnTo>
                  <a:pt x="1185720" y="237144"/>
                </a:lnTo>
                <a:lnTo>
                  <a:pt x="948576" y="474288"/>
                </a:lnTo>
                <a:lnTo>
                  <a:pt x="0" y="474288"/>
                </a:lnTo>
                <a:lnTo>
                  <a:pt x="237144" y="237144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3266964"/>
              <a:satOff val="-13592"/>
              <a:lumOff val="3203"/>
              <a:alphaOff val="0"/>
            </a:schemeClr>
          </a:fillRef>
          <a:effectRef idx="1">
            <a:schemeClr val="accent4">
              <a:hueOff val="3266964"/>
              <a:satOff val="-13592"/>
              <a:lumOff val="3203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21155" tIns="28004" rIns="265148" bIns="28004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1967</a:t>
            </a:r>
            <a:endParaRPr lang="pt-BR" sz="2100" kern="120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B4A3A77-9FF8-C1E1-EB58-D9AF59912405}"/>
              </a:ext>
            </a:extLst>
          </p:cNvPr>
          <p:cNvSpPr/>
          <p:nvPr/>
        </p:nvSpPr>
        <p:spPr>
          <a:xfrm>
            <a:off x="4789456" y="3579783"/>
            <a:ext cx="1185720" cy="474288"/>
          </a:xfrm>
          <a:custGeom>
            <a:avLst/>
            <a:gdLst>
              <a:gd name="connsiteX0" fmla="*/ 0 w 1185720"/>
              <a:gd name="connsiteY0" fmla="*/ 0 h 474288"/>
              <a:gd name="connsiteX1" fmla="*/ 948576 w 1185720"/>
              <a:gd name="connsiteY1" fmla="*/ 0 h 474288"/>
              <a:gd name="connsiteX2" fmla="*/ 1185720 w 1185720"/>
              <a:gd name="connsiteY2" fmla="*/ 237144 h 474288"/>
              <a:gd name="connsiteX3" fmla="*/ 948576 w 1185720"/>
              <a:gd name="connsiteY3" fmla="*/ 474288 h 474288"/>
              <a:gd name="connsiteX4" fmla="*/ 0 w 1185720"/>
              <a:gd name="connsiteY4" fmla="*/ 474288 h 474288"/>
              <a:gd name="connsiteX5" fmla="*/ 237144 w 1185720"/>
              <a:gd name="connsiteY5" fmla="*/ 237144 h 474288"/>
              <a:gd name="connsiteX6" fmla="*/ 0 w 1185720"/>
              <a:gd name="connsiteY6" fmla="*/ 0 h 47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5720" h="474288">
                <a:moveTo>
                  <a:pt x="0" y="0"/>
                </a:moveTo>
                <a:lnTo>
                  <a:pt x="948576" y="0"/>
                </a:lnTo>
                <a:lnTo>
                  <a:pt x="1185720" y="237144"/>
                </a:lnTo>
                <a:lnTo>
                  <a:pt x="948576" y="474288"/>
                </a:lnTo>
                <a:lnTo>
                  <a:pt x="0" y="474288"/>
                </a:lnTo>
                <a:lnTo>
                  <a:pt x="237144" y="237144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4355951"/>
              <a:satOff val="-18123"/>
              <a:lumOff val="4270"/>
              <a:alphaOff val="0"/>
            </a:schemeClr>
          </a:fillRef>
          <a:effectRef idx="1">
            <a:schemeClr val="accent4">
              <a:hueOff val="4355951"/>
              <a:satOff val="-18123"/>
              <a:lumOff val="427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21155" tIns="28004" rIns="265148" bIns="28004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1979</a:t>
            </a:r>
            <a:endParaRPr lang="pt-BR" sz="2100" kern="120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C5BA9F9-E498-57EA-DB0D-0FD00C040D2D}"/>
              </a:ext>
            </a:extLst>
          </p:cNvPr>
          <p:cNvSpPr/>
          <p:nvPr/>
        </p:nvSpPr>
        <p:spPr>
          <a:xfrm>
            <a:off x="5856604" y="3579783"/>
            <a:ext cx="1185720" cy="474288"/>
          </a:xfrm>
          <a:custGeom>
            <a:avLst/>
            <a:gdLst>
              <a:gd name="connsiteX0" fmla="*/ 0 w 1185720"/>
              <a:gd name="connsiteY0" fmla="*/ 0 h 474288"/>
              <a:gd name="connsiteX1" fmla="*/ 948576 w 1185720"/>
              <a:gd name="connsiteY1" fmla="*/ 0 h 474288"/>
              <a:gd name="connsiteX2" fmla="*/ 1185720 w 1185720"/>
              <a:gd name="connsiteY2" fmla="*/ 237144 h 474288"/>
              <a:gd name="connsiteX3" fmla="*/ 948576 w 1185720"/>
              <a:gd name="connsiteY3" fmla="*/ 474288 h 474288"/>
              <a:gd name="connsiteX4" fmla="*/ 0 w 1185720"/>
              <a:gd name="connsiteY4" fmla="*/ 474288 h 474288"/>
              <a:gd name="connsiteX5" fmla="*/ 237144 w 1185720"/>
              <a:gd name="connsiteY5" fmla="*/ 237144 h 474288"/>
              <a:gd name="connsiteX6" fmla="*/ 0 w 1185720"/>
              <a:gd name="connsiteY6" fmla="*/ 0 h 47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5720" h="474288">
                <a:moveTo>
                  <a:pt x="0" y="0"/>
                </a:moveTo>
                <a:lnTo>
                  <a:pt x="948576" y="0"/>
                </a:lnTo>
                <a:lnTo>
                  <a:pt x="1185720" y="237144"/>
                </a:lnTo>
                <a:lnTo>
                  <a:pt x="948576" y="474288"/>
                </a:lnTo>
                <a:lnTo>
                  <a:pt x="0" y="474288"/>
                </a:lnTo>
                <a:lnTo>
                  <a:pt x="237144" y="237144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5444940"/>
              <a:satOff val="-22654"/>
              <a:lumOff val="5338"/>
              <a:alphaOff val="0"/>
            </a:schemeClr>
          </a:fillRef>
          <a:effectRef idx="1">
            <a:schemeClr val="accent4">
              <a:hueOff val="5444940"/>
              <a:satOff val="-22654"/>
              <a:lumOff val="5338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21155" tIns="28004" rIns="265148" bIns="28004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1997</a:t>
            </a:r>
            <a:endParaRPr lang="pt-BR" sz="2100" kern="120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AF4B65A-A6BC-E686-5235-DF466B958726}"/>
              </a:ext>
            </a:extLst>
          </p:cNvPr>
          <p:cNvSpPr/>
          <p:nvPr/>
        </p:nvSpPr>
        <p:spPr>
          <a:xfrm>
            <a:off x="6923752" y="3579783"/>
            <a:ext cx="1185720" cy="474288"/>
          </a:xfrm>
          <a:custGeom>
            <a:avLst/>
            <a:gdLst>
              <a:gd name="connsiteX0" fmla="*/ 0 w 1185720"/>
              <a:gd name="connsiteY0" fmla="*/ 0 h 474288"/>
              <a:gd name="connsiteX1" fmla="*/ 948576 w 1185720"/>
              <a:gd name="connsiteY1" fmla="*/ 0 h 474288"/>
              <a:gd name="connsiteX2" fmla="*/ 1185720 w 1185720"/>
              <a:gd name="connsiteY2" fmla="*/ 237144 h 474288"/>
              <a:gd name="connsiteX3" fmla="*/ 948576 w 1185720"/>
              <a:gd name="connsiteY3" fmla="*/ 474288 h 474288"/>
              <a:gd name="connsiteX4" fmla="*/ 0 w 1185720"/>
              <a:gd name="connsiteY4" fmla="*/ 474288 h 474288"/>
              <a:gd name="connsiteX5" fmla="*/ 237144 w 1185720"/>
              <a:gd name="connsiteY5" fmla="*/ 237144 h 474288"/>
              <a:gd name="connsiteX6" fmla="*/ 0 w 1185720"/>
              <a:gd name="connsiteY6" fmla="*/ 0 h 47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5720" h="474288">
                <a:moveTo>
                  <a:pt x="0" y="0"/>
                </a:moveTo>
                <a:lnTo>
                  <a:pt x="948576" y="0"/>
                </a:lnTo>
                <a:lnTo>
                  <a:pt x="1185720" y="237144"/>
                </a:lnTo>
                <a:lnTo>
                  <a:pt x="948576" y="474288"/>
                </a:lnTo>
                <a:lnTo>
                  <a:pt x="0" y="474288"/>
                </a:lnTo>
                <a:lnTo>
                  <a:pt x="237144" y="237144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6533927"/>
              <a:satOff val="-27185"/>
              <a:lumOff val="6405"/>
              <a:alphaOff val="0"/>
            </a:schemeClr>
          </a:fillRef>
          <a:effectRef idx="1">
            <a:schemeClr val="accent4">
              <a:hueOff val="6533927"/>
              <a:satOff val="-27185"/>
              <a:lumOff val="6405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21155" tIns="28004" rIns="265148" bIns="28004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2002</a:t>
            </a:r>
            <a:endParaRPr lang="pt-BR" sz="2100" kern="1200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DC771A6-CF9D-9194-0908-5F2109AF8293}"/>
              </a:ext>
            </a:extLst>
          </p:cNvPr>
          <p:cNvSpPr/>
          <p:nvPr/>
        </p:nvSpPr>
        <p:spPr>
          <a:xfrm>
            <a:off x="7990901" y="3579783"/>
            <a:ext cx="1185720" cy="474288"/>
          </a:xfrm>
          <a:custGeom>
            <a:avLst/>
            <a:gdLst>
              <a:gd name="connsiteX0" fmla="*/ 0 w 1185720"/>
              <a:gd name="connsiteY0" fmla="*/ 0 h 474288"/>
              <a:gd name="connsiteX1" fmla="*/ 948576 w 1185720"/>
              <a:gd name="connsiteY1" fmla="*/ 0 h 474288"/>
              <a:gd name="connsiteX2" fmla="*/ 1185720 w 1185720"/>
              <a:gd name="connsiteY2" fmla="*/ 237144 h 474288"/>
              <a:gd name="connsiteX3" fmla="*/ 948576 w 1185720"/>
              <a:gd name="connsiteY3" fmla="*/ 474288 h 474288"/>
              <a:gd name="connsiteX4" fmla="*/ 0 w 1185720"/>
              <a:gd name="connsiteY4" fmla="*/ 474288 h 474288"/>
              <a:gd name="connsiteX5" fmla="*/ 237144 w 1185720"/>
              <a:gd name="connsiteY5" fmla="*/ 237144 h 474288"/>
              <a:gd name="connsiteX6" fmla="*/ 0 w 1185720"/>
              <a:gd name="connsiteY6" fmla="*/ 0 h 47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5720" h="474288">
                <a:moveTo>
                  <a:pt x="0" y="0"/>
                </a:moveTo>
                <a:lnTo>
                  <a:pt x="948576" y="0"/>
                </a:lnTo>
                <a:lnTo>
                  <a:pt x="1185720" y="237144"/>
                </a:lnTo>
                <a:lnTo>
                  <a:pt x="948576" y="474288"/>
                </a:lnTo>
                <a:lnTo>
                  <a:pt x="0" y="474288"/>
                </a:lnTo>
                <a:lnTo>
                  <a:pt x="237144" y="237144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7622915"/>
              <a:satOff val="-31715"/>
              <a:lumOff val="7473"/>
              <a:alphaOff val="0"/>
            </a:schemeClr>
          </a:fillRef>
          <a:effectRef idx="1">
            <a:schemeClr val="accent4">
              <a:hueOff val="7622915"/>
              <a:satOff val="-31715"/>
              <a:lumOff val="7473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21155" tIns="28004" rIns="265148" bIns="28004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2016</a:t>
            </a:r>
            <a:endParaRPr lang="pt-BR" sz="2100" kern="120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3921048-4B98-F73D-AC6A-CC06E500F663}"/>
              </a:ext>
            </a:extLst>
          </p:cNvPr>
          <p:cNvSpPr/>
          <p:nvPr/>
        </p:nvSpPr>
        <p:spPr>
          <a:xfrm>
            <a:off x="9058049" y="3579783"/>
            <a:ext cx="1185720" cy="474288"/>
          </a:xfrm>
          <a:custGeom>
            <a:avLst/>
            <a:gdLst>
              <a:gd name="connsiteX0" fmla="*/ 0 w 1185720"/>
              <a:gd name="connsiteY0" fmla="*/ 0 h 474288"/>
              <a:gd name="connsiteX1" fmla="*/ 948576 w 1185720"/>
              <a:gd name="connsiteY1" fmla="*/ 0 h 474288"/>
              <a:gd name="connsiteX2" fmla="*/ 1185720 w 1185720"/>
              <a:gd name="connsiteY2" fmla="*/ 237144 h 474288"/>
              <a:gd name="connsiteX3" fmla="*/ 948576 w 1185720"/>
              <a:gd name="connsiteY3" fmla="*/ 474288 h 474288"/>
              <a:gd name="connsiteX4" fmla="*/ 0 w 1185720"/>
              <a:gd name="connsiteY4" fmla="*/ 474288 h 474288"/>
              <a:gd name="connsiteX5" fmla="*/ 237144 w 1185720"/>
              <a:gd name="connsiteY5" fmla="*/ 237144 h 474288"/>
              <a:gd name="connsiteX6" fmla="*/ 0 w 1185720"/>
              <a:gd name="connsiteY6" fmla="*/ 0 h 47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5720" h="474288">
                <a:moveTo>
                  <a:pt x="0" y="0"/>
                </a:moveTo>
                <a:lnTo>
                  <a:pt x="948576" y="0"/>
                </a:lnTo>
                <a:lnTo>
                  <a:pt x="1185720" y="237144"/>
                </a:lnTo>
                <a:lnTo>
                  <a:pt x="948576" y="474288"/>
                </a:lnTo>
                <a:lnTo>
                  <a:pt x="0" y="474288"/>
                </a:lnTo>
                <a:lnTo>
                  <a:pt x="237144" y="237144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8711903"/>
              <a:satOff val="-36246"/>
              <a:lumOff val="8540"/>
              <a:alphaOff val="0"/>
            </a:schemeClr>
          </a:fillRef>
          <a:effectRef idx="1">
            <a:schemeClr val="accent4">
              <a:hueOff val="8711903"/>
              <a:satOff val="-36246"/>
              <a:lumOff val="854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21155" tIns="28004" rIns="265148" bIns="28004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2020</a:t>
            </a:r>
            <a:endParaRPr lang="pt-BR" sz="2100" kern="1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BAAE84-866D-66C8-676E-8DCEAD5D99CE}"/>
              </a:ext>
            </a:extLst>
          </p:cNvPr>
          <p:cNvGrpSpPr/>
          <p:nvPr/>
        </p:nvGrpSpPr>
        <p:grpSpPr>
          <a:xfrm>
            <a:off x="131616" y="1597437"/>
            <a:ext cx="1988128" cy="1817708"/>
            <a:chOff x="284018" y="1597437"/>
            <a:chExt cx="1988128" cy="18177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0CC4BB-B638-6285-A379-A6359BB43F0B}"/>
                </a:ext>
              </a:extLst>
            </p:cNvPr>
            <p:cNvSpPr txBox="1"/>
            <p:nvPr/>
          </p:nvSpPr>
          <p:spPr>
            <a:xfrm>
              <a:off x="284018" y="2330057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dirty="0">
                  <a:solidFill>
                    <a:srgbClr val="111111"/>
                  </a:solidFill>
                  <a:effectLst/>
                  <a:latin typeface="-apple-system"/>
                </a:rPr>
                <a:t>Alan Turing</a:t>
              </a:r>
              <a:r>
                <a:rPr lang="en-US" sz="1400" b="0" i="0" dirty="0">
                  <a:solidFill>
                    <a:srgbClr val="111111"/>
                  </a:solidFill>
                  <a:effectLst/>
                  <a:latin typeface="-apple-system"/>
                </a:rPr>
                <a:t> publishes “Computing Machinery and Intelligence”</a:t>
              </a:r>
              <a:endParaRPr lang="pt-BR" sz="140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C30153-4FAF-6B13-00BC-FA119309253A}"/>
                </a:ext>
              </a:extLst>
            </p:cNvPr>
            <p:cNvCxnSpPr>
              <a:endCxn id="14" idx="2"/>
            </p:cNvCxnSpPr>
            <p:nvPr/>
          </p:nvCxnSpPr>
          <p:spPr>
            <a:xfrm flipV="1">
              <a:off x="1278082" y="3068721"/>
              <a:ext cx="0" cy="3464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Graphic 19" descr="Clipboard Partially Crossed with solid fill">
              <a:extLst>
                <a:ext uri="{FF2B5EF4-FFF2-40B4-BE49-F238E27FC236}">
                  <a16:creationId xmlns:a16="http://schemas.microsoft.com/office/drawing/2014/main" id="{A6924A3A-5C99-4FC1-2B6F-BF818CD56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1886" y="1597437"/>
              <a:ext cx="772391" cy="77239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B74E345-C541-63DE-CBF4-B50E3CB9B4A9}"/>
              </a:ext>
            </a:extLst>
          </p:cNvPr>
          <p:cNvGrpSpPr/>
          <p:nvPr/>
        </p:nvGrpSpPr>
        <p:grpSpPr>
          <a:xfrm>
            <a:off x="1220936" y="4173982"/>
            <a:ext cx="1988128" cy="1908933"/>
            <a:chOff x="1511877" y="4173982"/>
            <a:chExt cx="1988128" cy="190893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FC628C-822F-0796-CF8D-9C70639196C3}"/>
                </a:ext>
              </a:extLst>
            </p:cNvPr>
            <p:cNvSpPr txBox="1"/>
            <p:nvPr/>
          </p:nvSpPr>
          <p:spPr>
            <a:xfrm>
              <a:off x="1511877" y="4521899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The first program for playing checkers, written by </a:t>
              </a:r>
              <a:r>
                <a:rPr lang="en-US" sz="1400" b="1" i="0" dirty="0">
                  <a:solidFill>
                    <a:srgbClr val="111111"/>
                  </a:solidFill>
                  <a:effectLst/>
                  <a:latin typeface="-apple-system"/>
                </a:rPr>
                <a:t>Arthur Samuel</a:t>
              </a:r>
              <a:endParaRPr lang="pt-BR" sz="1400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24A555D-513F-A71A-95DD-B809F64C946F}"/>
                </a:ext>
              </a:extLst>
            </p:cNvPr>
            <p:cNvCxnSpPr>
              <a:stCxn id="21" idx="0"/>
            </p:cNvCxnSpPr>
            <p:nvPr/>
          </p:nvCxnSpPr>
          <p:spPr>
            <a:xfrm flipV="1">
              <a:off x="2505941" y="4173982"/>
              <a:ext cx="0" cy="3479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32" name="Picture 8" descr="Checkers PNG">
              <a:extLst>
                <a:ext uri="{FF2B5EF4-FFF2-40B4-BE49-F238E27FC236}">
                  <a16:creationId xmlns:a16="http://schemas.microsoft.com/office/drawing/2014/main" id="{EAA830A2-2079-AC18-78AE-181551C30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320" y="5141673"/>
              <a:ext cx="941242" cy="941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216C8EF-B438-CA12-D645-A52DB87ED900}"/>
              </a:ext>
            </a:extLst>
          </p:cNvPr>
          <p:cNvGrpSpPr/>
          <p:nvPr/>
        </p:nvGrpSpPr>
        <p:grpSpPr>
          <a:xfrm>
            <a:off x="2062593" y="1597437"/>
            <a:ext cx="2301581" cy="1777937"/>
            <a:chOff x="2727617" y="1597437"/>
            <a:chExt cx="2301581" cy="177793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91216B-0983-FD1A-B0E0-EFE282D2C2C9}"/>
                </a:ext>
              </a:extLst>
            </p:cNvPr>
            <p:cNvSpPr txBox="1"/>
            <p:nvPr/>
          </p:nvSpPr>
          <p:spPr>
            <a:xfrm>
              <a:off x="2727617" y="2330057"/>
              <a:ext cx="230158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First neural network for computers the Perceptron, </a:t>
              </a:r>
              <a:r>
                <a:rPr lang="pt-BR" sz="1400" i="0" dirty="0" err="1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by</a:t>
              </a:r>
              <a:r>
                <a:rPr lang="pt-BR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 </a:t>
              </a:r>
              <a:r>
                <a:rPr lang="pt-BR" sz="1400" b="1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Frank </a:t>
              </a:r>
              <a:r>
                <a:rPr lang="pt-BR" sz="1400" b="1" i="0" dirty="0" err="1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Rosenblatt</a:t>
              </a:r>
              <a:endParaRPr lang="pt-BR" sz="1400" b="1" dirty="0">
                <a:latin typeface="Bierstadt" panose="020B0004020202020204" pitchFamily="34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EF6F434-C3A4-5B64-5952-A59A032C09A6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3878408" y="3068721"/>
              <a:ext cx="0" cy="3066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Graphic 31" descr="Artificial Intelligence with solid fill">
              <a:extLst>
                <a:ext uri="{FF2B5EF4-FFF2-40B4-BE49-F238E27FC236}">
                  <a16:creationId xmlns:a16="http://schemas.microsoft.com/office/drawing/2014/main" id="{09493133-0228-EDCB-8316-5983430FA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14726" y="1597437"/>
              <a:ext cx="772391" cy="77239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510CB9E-DBD7-91CB-3906-5681D70C4D91}"/>
              </a:ext>
            </a:extLst>
          </p:cNvPr>
          <p:cNvGrpSpPr/>
          <p:nvPr/>
        </p:nvGrpSpPr>
        <p:grpSpPr>
          <a:xfrm>
            <a:off x="3311874" y="4173982"/>
            <a:ext cx="1988128" cy="1744931"/>
            <a:chOff x="4240139" y="4173982"/>
            <a:chExt cx="1988128" cy="17449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2CCF080-8F5E-E2B5-6E63-B7CD6BA469D6}"/>
                </a:ext>
              </a:extLst>
            </p:cNvPr>
            <p:cNvSpPr txBox="1"/>
            <p:nvPr/>
          </p:nvSpPr>
          <p:spPr>
            <a:xfrm>
              <a:off x="4240139" y="4521899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The nearest Neighbor algorithm was written by the Chinese</a:t>
              </a:r>
              <a:endParaRPr lang="pt-BR" sz="1400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4E96719-8E7B-871F-4FF2-90D9D20D2550}"/>
                </a:ext>
              </a:extLst>
            </p:cNvPr>
            <p:cNvCxnSpPr>
              <a:stCxn id="33" idx="0"/>
            </p:cNvCxnSpPr>
            <p:nvPr/>
          </p:nvCxnSpPr>
          <p:spPr>
            <a:xfrm flipV="1">
              <a:off x="5234203" y="4173982"/>
              <a:ext cx="0" cy="3479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Graphic 35" descr="Illustrator with solid fill">
              <a:extLst>
                <a:ext uri="{FF2B5EF4-FFF2-40B4-BE49-F238E27FC236}">
                  <a16:creationId xmlns:a16="http://schemas.microsoft.com/office/drawing/2014/main" id="{3E658810-8092-1AB9-399B-D4996B685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45583" y="5141673"/>
              <a:ext cx="777240" cy="77724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DC29A57-FDA1-E9E1-BC74-A785486EA338}"/>
              </a:ext>
            </a:extLst>
          </p:cNvPr>
          <p:cNvGrpSpPr/>
          <p:nvPr/>
        </p:nvGrpSpPr>
        <p:grpSpPr>
          <a:xfrm>
            <a:off x="4197917" y="1585598"/>
            <a:ext cx="2468055" cy="1789776"/>
            <a:chOff x="5264725" y="1585598"/>
            <a:chExt cx="2468055" cy="178977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E868DD0-4943-7D88-6DA3-E1D344814319}"/>
                </a:ext>
              </a:extLst>
            </p:cNvPr>
            <p:cNvSpPr txBox="1"/>
            <p:nvPr/>
          </p:nvSpPr>
          <p:spPr>
            <a:xfrm>
              <a:off x="5264725" y="2289192"/>
              <a:ext cx="246805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The first computer-controlled autonomous vehicle, Stanford Cart, was built</a:t>
              </a:r>
              <a:endParaRPr lang="pt-BR" sz="1400" b="1" dirty="0">
                <a:latin typeface="Bierstadt" panose="020B0004020202020204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BAD3C52-FEC3-2FBD-C849-786CBA9027B4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>
              <a:off x="6498753" y="3027856"/>
              <a:ext cx="0" cy="3475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3" name="Graphic 42" descr="Robot with solid fill">
              <a:extLst>
                <a:ext uri="{FF2B5EF4-FFF2-40B4-BE49-F238E27FC236}">
                  <a16:creationId xmlns:a16="http://schemas.microsoft.com/office/drawing/2014/main" id="{4A4566B1-E0B0-41CC-E8DE-0B5ECC17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10132" y="1585598"/>
              <a:ext cx="777240" cy="77724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C96C2CE-304C-45BE-61F4-73EA36D73181}"/>
              </a:ext>
            </a:extLst>
          </p:cNvPr>
          <p:cNvGrpSpPr/>
          <p:nvPr/>
        </p:nvGrpSpPr>
        <p:grpSpPr>
          <a:xfrm>
            <a:off x="5348836" y="4173982"/>
            <a:ext cx="2236072" cy="2329513"/>
            <a:chOff x="6498753" y="4173982"/>
            <a:chExt cx="2236072" cy="232951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235EC58-AC77-488D-A052-1340DFE941CE}"/>
                </a:ext>
              </a:extLst>
            </p:cNvPr>
            <p:cNvSpPr txBox="1"/>
            <p:nvPr/>
          </p:nvSpPr>
          <p:spPr>
            <a:xfrm>
              <a:off x="6498753" y="4521899"/>
              <a:ext cx="223607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IBM’s Deep Blue became the first computer chess-playing system to beat a reigning world chess champion, </a:t>
              </a:r>
              <a:r>
                <a:rPr lang="en-US" sz="1400" b="1" i="0" dirty="0">
                  <a:solidFill>
                    <a:srgbClr val="111111"/>
                  </a:solidFill>
                  <a:effectLst/>
                  <a:latin typeface="-apple-system"/>
                </a:rPr>
                <a:t>Garry Kasparov</a:t>
              </a:r>
              <a:endParaRPr lang="pt-BR" sz="1400" b="1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11F2BF-A48D-E1E9-7D72-46FB47C9712C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7616789" y="4173982"/>
              <a:ext cx="0" cy="3479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0" name="Graphic 49" descr="Chess pieces with solid fill">
              <a:extLst>
                <a:ext uri="{FF2B5EF4-FFF2-40B4-BE49-F238E27FC236}">
                  <a16:creationId xmlns:a16="http://schemas.microsoft.com/office/drawing/2014/main" id="{2E345CC5-4F3A-248A-1303-BC11EECA2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228605" y="5726255"/>
              <a:ext cx="777240" cy="77724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4CB4074-6744-C2FC-B3B8-9CBD6C5B6E73}"/>
              </a:ext>
            </a:extLst>
          </p:cNvPr>
          <p:cNvGrpSpPr/>
          <p:nvPr/>
        </p:nvGrpSpPr>
        <p:grpSpPr>
          <a:xfrm>
            <a:off x="6293695" y="1533278"/>
            <a:ext cx="2468055" cy="1842096"/>
            <a:chOff x="7914686" y="1533278"/>
            <a:chExt cx="2468055" cy="184209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EB3945-3028-39AD-1F04-6F2E7DCA6A11}"/>
                </a:ext>
              </a:extLst>
            </p:cNvPr>
            <p:cNvSpPr txBox="1"/>
            <p:nvPr/>
          </p:nvSpPr>
          <p:spPr>
            <a:xfrm>
              <a:off x="7914686" y="2289192"/>
              <a:ext cx="246805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The Machine Learning software library Torch is first released</a:t>
              </a:r>
              <a:endParaRPr lang="pt-BR" sz="1400" b="1" dirty="0">
                <a:latin typeface="Bierstadt" panose="020B0004020202020204" pitchFamily="34" charset="0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27E8618-A640-EEA7-3F2C-EA87DAE1F2C4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9148714" y="3027856"/>
              <a:ext cx="0" cy="3475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4" name="Graphic 53" descr="Torch with solid fill">
              <a:extLst>
                <a:ext uri="{FF2B5EF4-FFF2-40B4-BE49-F238E27FC236}">
                  <a16:creationId xmlns:a16="http://schemas.microsoft.com/office/drawing/2014/main" id="{3F61AC40-0CEC-0C19-869C-7EE1E3D2C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710387" y="1533278"/>
              <a:ext cx="777240" cy="77724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64AB48-BD90-78E5-E777-3A9963D3C7CE}"/>
              </a:ext>
            </a:extLst>
          </p:cNvPr>
          <p:cNvGrpSpPr/>
          <p:nvPr/>
        </p:nvGrpSpPr>
        <p:grpSpPr>
          <a:xfrm>
            <a:off x="7392710" y="4267201"/>
            <a:ext cx="2325071" cy="1935257"/>
            <a:chOff x="9346205" y="4267201"/>
            <a:chExt cx="2325071" cy="193525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5D41BB-456C-0F5E-66F1-87560BC312D5}"/>
                </a:ext>
              </a:extLst>
            </p:cNvPr>
            <p:cNvSpPr txBox="1"/>
            <p:nvPr/>
          </p:nvSpPr>
          <p:spPr>
            <a:xfrm>
              <a:off x="9346205" y="4563466"/>
              <a:ext cx="232507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Google’s AlphaGo defeated Lee Sedol, one of the best Go players in the world, in a five-game match</a:t>
              </a:r>
              <a:endParaRPr lang="pt-BR" sz="1400" b="1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F236842-54C1-5830-2D48-2542237405B2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10508741" y="4267201"/>
              <a:ext cx="0" cy="2962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74B0E63-55C3-39EE-47F3-76E08F9D95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6082" y="5425218"/>
              <a:ext cx="777240" cy="777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F43EFF8-90CF-6F2B-56BB-018D5612AC26}"/>
              </a:ext>
            </a:extLst>
          </p:cNvPr>
          <p:cNvGrpSpPr/>
          <p:nvPr/>
        </p:nvGrpSpPr>
        <p:grpSpPr>
          <a:xfrm>
            <a:off x="8761749" y="1554209"/>
            <a:ext cx="1929517" cy="1850146"/>
            <a:chOff x="8761749" y="1554209"/>
            <a:chExt cx="1929517" cy="18501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0F2890-1623-7789-7EE7-575C3021177D}"/>
                </a:ext>
              </a:extLst>
            </p:cNvPr>
            <p:cNvGrpSpPr/>
            <p:nvPr/>
          </p:nvGrpSpPr>
          <p:grpSpPr>
            <a:xfrm>
              <a:off x="8761749" y="2319267"/>
              <a:ext cx="1929517" cy="1085088"/>
              <a:chOff x="8321027" y="2289192"/>
              <a:chExt cx="1929517" cy="108508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50C6FC-56FC-F599-91AC-137DA83E3EC1}"/>
                  </a:ext>
                </a:extLst>
              </p:cNvPr>
              <p:cNvSpPr txBox="1"/>
              <p:nvPr/>
            </p:nvSpPr>
            <p:spPr>
              <a:xfrm>
                <a:off x="8321027" y="2289192"/>
                <a:ext cx="1929517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i="0" dirty="0">
                    <a:solidFill>
                      <a:srgbClr val="111111"/>
                    </a:solidFill>
                    <a:effectLst/>
                    <a:latin typeface="Bierstadt" panose="020B0004020202020204" pitchFamily="34" charset="0"/>
                  </a:rPr>
                  <a:t>DeepMind</a:t>
                </a:r>
                <a:r>
                  <a:rPr lang="en-US" sz="1400" i="0" dirty="0">
                    <a:solidFill>
                      <a:srgbClr val="111111"/>
                    </a:solidFill>
                    <a:effectLst/>
                    <a:latin typeface="Bierstadt" panose="020B0004020202020204" pitchFamily="34" charset="0"/>
                  </a:rPr>
                  <a:t>’s </a:t>
                </a:r>
                <a:r>
                  <a:rPr lang="en-US" sz="1400" i="0" dirty="0" err="1">
                    <a:solidFill>
                      <a:srgbClr val="111111"/>
                    </a:solidFill>
                    <a:effectLst/>
                    <a:latin typeface="Bierstadt" panose="020B0004020202020204" pitchFamily="34" charset="0"/>
                  </a:rPr>
                  <a:t>AlphaFold</a:t>
                </a:r>
                <a:r>
                  <a:rPr lang="en-US" sz="1400" i="0" dirty="0">
                    <a:solidFill>
                      <a:srgbClr val="111111"/>
                    </a:solidFill>
                    <a:effectLst/>
                    <a:latin typeface="Bierstadt" panose="020B0004020202020204" pitchFamily="34" charset="0"/>
                  </a:rPr>
                  <a:t> solved the protein-folding problem</a:t>
                </a:r>
                <a:endParaRPr lang="pt-BR" sz="1400" b="1" dirty="0">
                  <a:latin typeface="Bierstadt" panose="020B0004020202020204" pitchFamily="34" charset="0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8222F9A-A87F-3202-1D63-652AC3E046E7}"/>
                  </a:ext>
                </a:extLst>
              </p:cNvPr>
              <p:cNvCxnSpPr>
                <a:cxnSpLocks/>
                <a:stCxn id="16" idx="2"/>
              </p:cNvCxnSpPr>
              <p:nvPr/>
            </p:nvCxnSpPr>
            <p:spPr>
              <a:xfrm flipH="1">
                <a:off x="9285785" y="3243299"/>
                <a:ext cx="1" cy="130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8" name="Graphic 27" descr="DNA with solid fill">
              <a:extLst>
                <a:ext uri="{FF2B5EF4-FFF2-40B4-BE49-F238E27FC236}">
                  <a16:creationId xmlns:a16="http://schemas.microsoft.com/office/drawing/2014/main" id="{B2AE9FB0-EEF1-EB2F-75AB-1BCBD99C0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90915" y="1554209"/>
              <a:ext cx="777240" cy="777240"/>
            </a:xfrm>
            <a:prstGeom prst="rect">
              <a:avLst/>
            </a:prstGeom>
          </p:spPr>
        </p:pic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91DB22D-A317-3DE6-C5F5-724722C5B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3093635-7507-227A-C6B2-462D20C5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6350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2A3F07-0027-87E7-313B-0442188DC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24" y="114078"/>
            <a:ext cx="5589939" cy="254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42" name="Picture 2" descr="Fig. 1">
            <a:extLst>
              <a:ext uri="{FF2B5EF4-FFF2-40B4-BE49-F238E27FC236}">
                <a16:creationId xmlns:a16="http://schemas.microsoft.com/office/drawing/2014/main" id="{A3C4DFD1-ED9B-3B73-0BCA-C2DAAA264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9" t="-1272" r="-435" b="56444"/>
          <a:stretch/>
        </p:blipFill>
        <p:spPr bwMode="auto">
          <a:xfrm>
            <a:off x="955962" y="2902489"/>
            <a:ext cx="10058402" cy="384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1C2836-5779-FE8D-E548-7491CE2BA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653" y="709116"/>
            <a:ext cx="3198398" cy="159073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06D73E-4825-A8D5-774C-FC853F380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9F11E-8E78-75B1-9C40-ADDE46432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130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2A3F07-0027-87E7-313B-0442188DC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24" y="114078"/>
            <a:ext cx="5589939" cy="254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1C2836-5779-FE8D-E548-7491CE2B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653" y="709116"/>
            <a:ext cx="3198398" cy="15907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79B96-DB9D-3877-4E3E-9E104DB59F25}"/>
              </a:ext>
            </a:extLst>
          </p:cNvPr>
          <p:cNvSpPr txBox="1"/>
          <p:nvPr/>
        </p:nvSpPr>
        <p:spPr>
          <a:xfrm>
            <a:off x="0" y="3167390"/>
            <a:ext cx="92963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Critical Assessment of Protein Structure Prediction (CASP)</a:t>
            </a:r>
            <a:endParaRPr lang="pt-BR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7C7B1B-BE39-58EE-56EF-F774CF55C21A}"/>
              </a:ext>
            </a:extLst>
          </p:cNvPr>
          <p:cNvSpPr txBox="1"/>
          <p:nvPr/>
        </p:nvSpPr>
        <p:spPr>
          <a:xfrm>
            <a:off x="136998" y="3690610"/>
            <a:ext cx="93949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participants are given the amino acid sequences for a set of around 100 proteins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proteins are not yet published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prediction receives a score from 0 to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90 is considered of experimental quality</a:t>
            </a:r>
            <a:endParaRPr lang="pt-B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91181D-F3FA-89E5-62BE-20ED905AF282}"/>
              </a:ext>
            </a:extLst>
          </p:cNvPr>
          <p:cNvSpPr txBox="1"/>
          <p:nvPr/>
        </p:nvSpPr>
        <p:spPr>
          <a:xfrm>
            <a:off x="136998" y="5175814"/>
            <a:ext cx="42271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/>
              <a:t>Alphafold</a:t>
            </a:r>
            <a:r>
              <a:rPr lang="en-US" sz="2800" b="1" dirty="0"/>
              <a:t> in 2018 ~ 70</a:t>
            </a:r>
          </a:p>
          <a:p>
            <a:r>
              <a:rPr lang="en-US" sz="2800" b="1" dirty="0" err="1"/>
              <a:t>Alphafold</a:t>
            </a:r>
            <a:r>
              <a:rPr lang="en-US" sz="2800" b="1" dirty="0"/>
              <a:t> in 2020 = 92.4</a:t>
            </a:r>
            <a:endParaRPr lang="pt-BR" sz="2800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AED478B-26C9-D691-14BD-F4B23D66C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214276"/>
              </p:ext>
            </p:extLst>
          </p:nvPr>
        </p:nvGraphicFramePr>
        <p:xfrm>
          <a:off x="1691949" y="318274"/>
          <a:ext cx="9157855" cy="5830610"/>
        </p:xfrm>
        <a:graphic>
          <a:graphicData uri="http://schemas.openxmlformats.org/drawingml/2006/table">
            <a:tbl>
              <a:tblPr/>
              <a:tblGrid>
                <a:gridCol w="616433">
                  <a:extLst>
                    <a:ext uri="{9D8B030D-6E8A-4147-A177-3AD203B41FA5}">
                      <a16:colId xmlns:a16="http://schemas.microsoft.com/office/drawing/2014/main" val="3309852810"/>
                    </a:ext>
                  </a:extLst>
                </a:gridCol>
                <a:gridCol w="676867">
                  <a:extLst>
                    <a:ext uri="{9D8B030D-6E8A-4147-A177-3AD203B41FA5}">
                      <a16:colId xmlns:a16="http://schemas.microsoft.com/office/drawing/2014/main" val="227984333"/>
                    </a:ext>
                  </a:extLst>
                </a:gridCol>
                <a:gridCol w="2191761">
                  <a:extLst>
                    <a:ext uri="{9D8B030D-6E8A-4147-A177-3AD203B41FA5}">
                      <a16:colId xmlns:a16="http://schemas.microsoft.com/office/drawing/2014/main" val="2485907862"/>
                    </a:ext>
                  </a:extLst>
                </a:gridCol>
                <a:gridCol w="2562427">
                  <a:extLst>
                    <a:ext uri="{9D8B030D-6E8A-4147-A177-3AD203B41FA5}">
                      <a16:colId xmlns:a16="http://schemas.microsoft.com/office/drawing/2014/main" val="984842247"/>
                    </a:ext>
                  </a:extLst>
                </a:gridCol>
                <a:gridCol w="3110367">
                  <a:extLst>
                    <a:ext uri="{9D8B030D-6E8A-4147-A177-3AD203B41FA5}">
                      <a16:colId xmlns:a16="http://schemas.microsoft.com/office/drawing/2014/main" val="2876868091"/>
                    </a:ext>
                  </a:extLst>
                </a:gridCol>
              </a:tblGrid>
              <a:tr h="2332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Bierstadt Display" panose="020B0004020202020204" pitchFamily="34" charset="0"/>
                        </a:rPr>
                        <a:t>Year</a:t>
                      </a:r>
                    </a:p>
                  </a:txBody>
                  <a:tcPr marL="8288" marR="8288" marT="828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Bierstadt Display" panose="020B0004020202020204" pitchFamily="34" charset="0"/>
                        </a:rPr>
                        <a:t>CASP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Bierstadt Display" panose="020B0004020202020204" pitchFamily="34" charset="0"/>
                        </a:rPr>
                        <a:t>Winner</a:t>
                      </a:r>
                      <a:endParaRPr lang="pt-BR" sz="1400" b="1" i="0" u="none" strike="noStrike" dirty="0">
                        <a:solidFill>
                          <a:srgbClr val="FFFFFF"/>
                        </a:solidFill>
                        <a:effectLst/>
                        <a:latin typeface="Bierstadt Display" panose="020B0004020202020204" pitchFamily="34" charset="0"/>
                      </a:endParaRP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FFFFFF"/>
                          </a:solidFill>
                          <a:effectLst/>
                          <a:latin typeface="Bierstadt Display" panose="020B0004020202020204" pitchFamily="34" charset="0"/>
                        </a:rPr>
                        <a:t>GDT Score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FFFFFF"/>
                          </a:solidFill>
                          <a:effectLst/>
                          <a:latin typeface="Bierstadt Display" panose="020B0004020202020204" pitchFamily="34" charset="0"/>
                        </a:rPr>
                        <a:t>Method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492399"/>
                  </a:ext>
                </a:extLst>
              </a:tr>
              <a:tr h="2332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1994</a:t>
                      </a:r>
                    </a:p>
                  </a:txBody>
                  <a:tcPr marL="8288" marR="8288" marT="828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CASP1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Rost &amp; Sander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47.0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Threading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76045"/>
                  </a:ext>
                </a:extLst>
              </a:tr>
              <a:tr h="2332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1996</a:t>
                      </a:r>
                    </a:p>
                  </a:txBody>
                  <a:tcPr marL="8288" marR="8288" marT="828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CASP2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Jones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53.8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Threading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96335"/>
                  </a:ext>
                </a:extLst>
              </a:tr>
              <a:tr h="2332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1998</a:t>
                      </a:r>
                    </a:p>
                  </a:txBody>
                  <a:tcPr marL="8288" marR="8288" marT="828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CASP3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Jones &amp; McGuffin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58.9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Threading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464060"/>
                  </a:ext>
                </a:extLst>
              </a:tr>
              <a:tr h="2332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2000</a:t>
                      </a:r>
                    </a:p>
                  </a:txBody>
                  <a:tcPr marL="8288" marR="8288" marT="828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CASP4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Baker &amp; Rost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60.5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Threading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Bierstadt Display" panose="020B0004020202020204" pitchFamily="34" charset="0"/>
                      </a:endParaRP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90428"/>
                  </a:ext>
                </a:extLst>
              </a:tr>
              <a:tr h="2332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2002</a:t>
                      </a:r>
                    </a:p>
                  </a:txBody>
                  <a:tcPr marL="8288" marR="8288" marT="828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CASP5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Baker &amp; Rost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61.9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Threading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Bierstadt Display" panose="020B0004020202020204" pitchFamily="34" charset="0"/>
                      </a:endParaRP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509222"/>
                  </a:ext>
                </a:extLst>
              </a:tr>
              <a:tr h="2332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2004</a:t>
                      </a:r>
                    </a:p>
                  </a:txBody>
                  <a:tcPr marL="8288" marR="8288" marT="828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CASP6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Baker &amp; Rost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62.7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Threading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Bierstadt Display" panose="020B0004020202020204" pitchFamily="34" charset="0"/>
                      </a:endParaRP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52756"/>
                  </a:ext>
                </a:extLst>
              </a:tr>
              <a:tr h="2332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2006</a:t>
                      </a:r>
                    </a:p>
                  </a:txBody>
                  <a:tcPr marL="8288" marR="8288" marT="828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CASP7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Baker &amp; Rost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63.8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Threading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Bierstadt Display" panose="020B0004020202020204" pitchFamily="34" charset="0"/>
                      </a:endParaRP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712665"/>
                  </a:ext>
                </a:extLst>
              </a:tr>
              <a:tr h="6996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2008</a:t>
                      </a:r>
                    </a:p>
                  </a:txBody>
                  <a:tcPr marL="8288" marR="8288" marT="828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CASP8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Zhang &amp; Baker et al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66.1 - 67.9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Threading, Ab initio, Comparative modeling,  Template-based modeling, Free modeling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363406"/>
                  </a:ext>
                </a:extLst>
              </a:tr>
              <a:tr h="6996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2010</a:t>
                      </a:r>
                    </a:p>
                  </a:txBody>
                  <a:tcPr marL="8288" marR="8288" marT="828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CASP9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Zhang Server (Zhang) et al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68.1 - 69.5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Ab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 initio,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Comparative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modeling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,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Template-based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modeling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, Free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modeling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, Meta server,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Refinement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Bierstadt Display" panose="020B0004020202020204" pitchFamily="34" charset="0"/>
                      </a:endParaRP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259744"/>
                  </a:ext>
                </a:extLst>
              </a:tr>
              <a:tr h="6996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2012</a:t>
                      </a:r>
                    </a:p>
                  </a:txBody>
                  <a:tcPr marL="8288" marR="8288" marT="828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CASP10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Zhang Server(Zhang) et al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69.7 - 71.4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Ab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 initio,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Comparative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modeling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,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Template-based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modeling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, Free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modeling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, Meta server,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Refinement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Bierstadt Display" panose="020B0004020202020204" pitchFamily="34" charset="0"/>
                      </a:endParaRP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494412"/>
                  </a:ext>
                </a:extLst>
              </a:tr>
              <a:tr h="6996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2014</a:t>
                      </a:r>
                    </a:p>
                  </a:txBody>
                  <a:tcPr marL="8288" marR="8288" marT="828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CASP11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Zhang Server(Zhang) et al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70.3 - 72.1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Ab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 initio,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Comparative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modeling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,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Template-based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modeling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, Free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modeling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, Meta server,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Refinement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Bierstadt Display" panose="020B0004020202020204" pitchFamily="34" charset="0"/>
                      </a:endParaRP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98009"/>
                  </a:ext>
                </a:extLst>
              </a:tr>
              <a:tr h="69967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2016</a:t>
                      </a:r>
                    </a:p>
                  </a:txBody>
                  <a:tcPr marL="8288" marR="8288" marT="828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CASP12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Zhang Server(Zhang) et al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71.5 - 73.4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Ab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 initio,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Comparative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modeling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,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Template-based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modeling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, Free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modeling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, Meta server,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Refinement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Bierstadt Display" panose="020B0004020202020204" pitchFamily="34" charset="0"/>
                      </a:endParaRP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772813"/>
                  </a:ext>
                </a:extLst>
              </a:tr>
              <a:tr h="2332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2018</a:t>
                      </a:r>
                    </a:p>
                  </a:txBody>
                  <a:tcPr marL="8288" marR="8288" marT="828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CASP13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AlphaFold (DeepMind)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72.6 - 74.9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Deep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 learning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194910"/>
                  </a:ext>
                </a:extLst>
              </a:tr>
              <a:tr h="2332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2020</a:t>
                      </a:r>
                    </a:p>
                  </a:txBody>
                  <a:tcPr marL="8288" marR="8288" marT="8288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CASP14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AlphaFold2 (DeepMind)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87.0 - 92.4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Deep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 learning</a:t>
                      </a:r>
                    </a:p>
                  </a:txBody>
                  <a:tcPr marL="8288" marR="8288" marT="828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24911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50A69D-4395-60BE-D1B8-2CC9EF9DE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97BC9-1077-711B-38AB-69C30BB6E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65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6DC60C-0942-1299-8C12-794373D20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en-US" u="sng" dirty="0"/>
              <a:t>History</a:t>
            </a:r>
            <a:endParaRPr lang="pt-BR" u="sng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4DB0767-C8A9-3C11-988A-A0E453A87E6A}"/>
              </a:ext>
            </a:extLst>
          </p:cNvPr>
          <p:cNvSpPr/>
          <p:nvPr/>
        </p:nvSpPr>
        <p:spPr>
          <a:xfrm>
            <a:off x="520862" y="3579783"/>
            <a:ext cx="1185720" cy="474288"/>
          </a:xfrm>
          <a:custGeom>
            <a:avLst/>
            <a:gdLst>
              <a:gd name="connsiteX0" fmla="*/ 0 w 1185720"/>
              <a:gd name="connsiteY0" fmla="*/ 0 h 474288"/>
              <a:gd name="connsiteX1" fmla="*/ 948576 w 1185720"/>
              <a:gd name="connsiteY1" fmla="*/ 0 h 474288"/>
              <a:gd name="connsiteX2" fmla="*/ 1185720 w 1185720"/>
              <a:gd name="connsiteY2" fmla="*/ 237144 h 474288"/>
              <a:gd name="connsiteX3" fmla="*/ 948576 w 1185720"/>
              <a:gd name="connsiteY3" fmla="*/ 474288 h 474288"/>
              <a:gd name="connsiteX4" fmla="*/ 0 w 1185720"/>
              <a:gd name="connsiteY4" fmla="*/ 474288 h 474288"/>
              <a:gd name="connsiteX5" fmla="*/ 237144 w 1185720"/>
              <a:gd name="connsiteY5" fmla="*/ 237144 h 474288"/>
              <a:gd name="connsiteX6" fmla="*/ 0 w 1185720"/>
              <a:gd name="connsiteY6" fmla="*/ 0 h 47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5720" h="474288">
                <a:moveTo>
                  <a:pt x="0" y="0"/>
                </a:moveTo>
                <a:lnTo>
                  <a:pt x="948576" y="0"/>
                </a:lnTo>
                <a:lnTo>
                  <a:pt x="1185720" y="237144"/>
                </a:lnTo>
                <a:lnTo>
                  <a:pt x="948576" y="474288"/>
                </a:lnTo>
                <a:lnTo>
                  <a:pt x="0" y="474288"/>
                </a:lnTo>
                <a:lnTo>
                  <a:pt x="237144" y="237144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21155" tIns="28004" rIns="265148" bIns="28004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1950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F8082F8-36B7-ABDE-77A8-5357701BEB9E}"/>
              </a:ext>
            </a:extLst>
          </p:cNvPr>
          <p:cNvSpPr/>
          <p:nvPr/>
        </p:nvSpPr>
        <p:spPr>
          <a:xfrm>
            <a:off x="1588010" y="3579783"/>
            <a:ext cx="1185720" cy="474288"/>
          </a:xfrm>
          <a:custGeom>
            <a:avLst/>
            <a:gdLst>
              <a:gd name="connsiteX0" fmla="*/ 0 w 1185720"/>
              <a:gd name="connsiteY0" fmla="*/ 0 h 474288"/>
              <a:gd name="connsiteX1" fmla="*/ 948576 w 1185720"/>
              <a:gd name="connsiteY1" fmla="*/ 0 h 474288"/>
              <a:gd name="connsiteX2" fmla="*/ 1185720 w 1185720"/>
              <a:gd name="connsiteY2" fmla="*/ 237144 h 474288"/>
              <a:gd name="connsiteX3" fmla="*/ 948576 w 1185720"/>
              <a:gd name="connsiteY3" fmla="*/ 474288 h 474288"/>
              <a:gd name="connsiteX4" fmla="*/ 0 w 1185720"/>
              <a:gd name="connsiteY4" fmla="*/ 474288 h 474288"/>
              <a:gd name="connsiteX5" fmla="*/ 237144 w 1185720"/>
              <a:gd name="connsiteY5" fmla="*/ 237144 h 474288"/>
              <a:gd name="connsiteX6" fmla="*/ 0 w 1185720"/>
              <a:gd name="connsiteY6" fmla="*/ 0 h 47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5720" h="474288">
                <a:moveTo>
                  <a:pt x="0" y="0"/>
                </a:moveTo>
                <a:lnTo>
                  <a:pt x="948576" y="0"/>
                </a:lnTo>
                <a:lnTo>
                  <a:pt x="1185720" y="237144"/>
                </a:lnTo>
                <a:lnTo>
                  <a:pt x="948576" y="474288"/>
                </a:lnTo>
                <a:lnTo>
                  <a:pt x="0" y="474288"/>
                </a:lnTo>
                <a:lnTo>
                  <a:pt x="237144" y="237144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1088988"/>
              <a:satOff val="-4531"/>
              <a:lumOff val="1068"/>
              <a:alphaOff val="0"/>
            </a:schemeClr>
          </a:fillRef>
          <a:effectRef idx="1">
            <a:schemeClr val="accent4">
              <a:hueOff val="1088988"/>
              <a:satOff val="-4531"/>
              <a:lumOff val="1068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21155" tIns="28004" rIns="265148" bIns="28004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1952</a:t>
            </a:r>
            <a:endParaRPr lang="pt-BR" sz="2100" kern="120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A8BB959-220E-DFF4-1C78-053503546AE5}"/>
              </a:ext>
            </a:extLst>
          </p:cNvPr>
          <p:cNvSpPr/>
          <p:nvPr/>
        </p:nvSpPr>
        <p:spPr>
          <a:xfrm>
            <a:off x="2655159" y="3579783"/>
            <a:ext cx="1185720" cy="474288"/>
          </a:xfrm>
          <a:custGeom>
            <a:avLst/>
            <a:gdLst>
              <a:gd name="connsiteX0" fmla="*/ 0 w 1185720"/>
              <a:gd name="connsiteY0" fmla="*/ 0 h 474288"/>
              <a:gd name="connsiteX1" fmla="*/ 948576 w 1185720"/>
              <a:gd name="connsiteY1" fmla="*/ 0 h 474288"/>
              <a:gd name="connsiteX2" fmla="*/ 1185720 w 1185720"/>
              <a:gd name="connsiteY2" fmla="*/ 237144 h 474288"/>
              <a:gd name="connsiteX3" fmla="*/ 948576 w 1185720"/>
              <a:gd name="connsiteY3" fmla="*/ 474288 h 474288"/>
              <a:gd name="connsiteX4" fmla="*/ 0 w 1185720"/>
              <a:gd name="connsiteY4" fmla="*/ 474288 h 474288"/>
              <a:gd name="connsiteX5" fmla="*/ 237144 w 1185720"/>
              <a:gd name="connsiteY5" fmla="*/ 237144 h 474288"/>
              <a:gd name="connsiteX6" fmla="*/ 0 w 1185720"/>
              <a:gd name="connsiteY6" fmla="*/ 0 h 47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5720" h="474288">
                <a:moveTo>
                  <a:pt x="0" y="0"/>
                </a:moveTo>
                <a:lnTo>
                  <a:pt x="948576" y="0"/>
                </a:lnTo>
                <a:lnTo>
                  <a:pt x="1185720" y="237144"/>
                </a:lnTo>
                <a:lnTo>
                  <a:pt x="948576" y="474288"/>
                </a:lnTo>
                <a:lnTo>
                  <a:pt x="0" y="474288"/>
                </a:lnTo>
                <a:lnTo>
                  <a:pt x="237144" y="237144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2177976"/>
              <a:satOff val="-9062"/>
              <a:lumOff val="2135"/>
              <a:alphaOff val="0"/>
            </a:schemeClr>
          </a:fillRef>
          <a:effectRef idx="1">
            <a:schemeClr val="accent4">
              <a:hueOff val="2177976"/>
              <a:satOff val="-9062"/>
              <a:lumOff val="2135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21155" tIns="28004" rIns="265148" bIns="28004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1957</a:t>
            </a:r>
            <a:endParaRPr lang="pt-BR" sz="2100" kern="120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8807323-BEE7-A93C-91DE-E9C63CEBF489}"/>
              </a:ext>
            </a:extLst>
          </p:cNvPr>
          <p:cNvSpPr/>
          <p:nvPr/>
        </p:nvSpPr>
        <p:spPr>
          <a:xfrm>
            <a:off x="3722307" y="3579783"/>
            <a:ext cx="1185720" cy="474288"/>
          </a:xfrm>
          <a:custGeom>
            <a:avLst/>
            <a:gdLst>
              <a:gd name="connsiteX0" fmla="*/ 0 w 1185720"/>
              <a:gd name="connsiteY0" fmla="*/ 0 h 474288"/>
              <a:gd name="connsiteX1" fmla="*/ 948576 w 1185720"/>
              <a:gd name="connsiteY1" fmla="*/ 0 h 474288"/>
              <a:gd name="connsiteX2" fmla="*/ 1185720 w 1185720"/>
              <a:gd name="connsiteY2" fmla="*/ 237144 h 474288"/>
              <a:gd name="connsiteX3" fmla="*/ 948576 w 1185720"/>
              <a:gd name="connsiteY3" fmla="*/ 474288 h 474288"/>
              <a:gd name="connsiteX4" fmla="*/ 0 w 1185720"/>
              <a:gd name="connsiteY4" fmla="*/ 474288 h 474288"/>
              <a:gd name="connsiteX5" fmla="*/ 237144 w 1185720"/>
              <a:gd name="connsiteY5" fmla="*/ 237144 h 474288"/>
              <a:gd name="connsiteX6" fmla="*/ 0 w 1185720"/>
              <a:gd name="connsiteY6" fmla="*/ 0 h 47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5720" h="474288">
                <a:moveTo>
                  <a:pt x="0" y="0"/>
                </a:moveTo>
                <a:lnTo>
                  <a:pt x="948576" y="0"/>
                </a:lnTo>
                <a:lnTo>
                  <a:pt x="1185720" y="237144"/>
                </a:lnTo>
                <a:lnTo>
                  <a:pt x="948576" y="474288"/>
                </a:lnTo>
                <a:lnTo>
                  <a:pt x="0" y="474288"/>
                </a:lnTo>
                <a:lnTo>
                  <a:pt x="237144" y="237144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3266964"/>
              <a:satOff val="-13592"/>
              <a:lumOff val="3203"/>
              <a:alphaOff val="0"/>
            </a:schemeClr>
          </a:fillRef>
          <a:effectRef idx="1">
            <a:schemeClr val="accent4">
              <a:hueOff val="3266964"/>
              <a:satOff val="-13592"/>
              <a:lumOff val="3203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21155" tIns="28004" rIns="265148" bIns="28004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1967</a:t>
            </a:r>
            <a:endParaRPr lang="pt-BR" sz="2100" kern="120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B4A3A77-9FF8-C1E1-EB58-D9AF59912405}"/>
              </a:ext>
            </a:extLst>
          </p:cNvPr>
          <p:cNvSpPr/>
          <p:nvPr/>
        </p:nvSpPr>
        <p:spPr>
          <a:xfrm>
            <a:off x="4789456" y="3579783"/>
            <a:ext cx="1185720" cy="474288"/>
          </a:xfrm>
          <a:custGeom>
            <a:avLst/>
            <a:gdLst>
              <a:gd name="connsiteX0" fmla="*/ 0 w 1185720"/>
              <a:gd name="connsiteY0" fmla="*/ 0 h 474288"/>
              <a:gd name="connsiteX1" fmla="*/ 948576 w 1185720"/>
              <a:gd name="connsiteY1" fmla="*/ 0 h 474288"/>
              <a:gd name="connsiteX2" fmla="*/ 1185720 w 1185720"/>
              <a:gd name="connsiteY2" fmla="*/ 237144 h 474288"/>
              <a:gd name="connsiteX3" fmla="*/ 948576 w 1185720"/>
              <a:gd name="connsiteY3" fmla="*/ 474288 h 474288"/>
              <a:gd name="connsiteX4" fmla="*/ 0 w 1185720"/>
              <a:gd name="connsiteY4" fmla="*/ 474288 h 474288"/>
              <a:gd name="connsiteX5" fmla="*/ 237144 w 1185720"/>
              <a:gd name="connsiteY5" fmla="*/ 237144 h 474288"/>
              <a:gd name="connsiteX6" fmla="*/ 0 w 1185720"/>
              <a:gd name="connsiteY6" fmla="*/ 0 h 47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5720" h="474288">
                <a:moveTo>
                  <a:pt x="0" y="0"/>
                </a:moveTo>
                <a:lnTo>
                  <a:pt x="948576" y="0"/>
                </a:lnTo>
                <a:lnTo>
                  <a:pt x="1185720" y="237144"/>
                </a:lnTo>
                <a:lnTo>
                  <a:pt x="948576" y="474288"/>
                </a:lnTo>
                <a:lnTo>
                  <a:pt x="0" y="474288"/>
                </a:lnTo>
                <a:lnTo>
                  <a:pt x="237144" y="237144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4355951"/>
              <a:satOff val="-18123"/>
              <a:lumOff val="4270"/>
              <a:alphaOff val="0"/>
            </a:schemeClr>
          </a:fillRef>
          <a:effectRef idx="1">
            <a:schemeClr val="accent4">
              <a:hueOff val="4355951"/>
              <a:satOff val="-18123"/>
              <a:lumOff val="427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21155" tIns="28004" rIns="265148" bIns="28004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1979</a:t>
            </a:r>
            <a:endParaRPr lang="pt-BR" sz="2100" kern="120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C5BA9F9-E498-57EA-DB0D-0FD00C040D2D}"/>
              </a:ext>
            </a:extLst>
          </p:cNvPr>
          <p:cNvSpPr/>
          <p:nvPr/>
        </p:nvSpPr>
        <p:spPr>
          <a:xfrm>
            <a:off x="5856604" y="3579783"/>
            <a:ext cx="1185720" cy="474288"/>
          </a:xfrm>
          <a:custGeom>
            <a:avLst/>
            <a:gdLst>
              <a:gd name="connsiteX0" fmla="*/ 0 w 1185720"/>
              <a:gd name="connsiteY0" fmla="*/ 0 h 474288"/>
              <a:gd name="connsiteX1" fmla="*/ 948576 w 1185720"/>
              <a:gd name="connsiteY1" fmla="*/ 0 h 474288"/>
              <a:gd name="connsiteX2" fmla="*/ 1185720 w 1185720"/>
              <a:gd name="connsiteY2" fmla="*/ 237144 h 474288"/>
              <a:gd name="connsiteX3" fmla="*/ 948576 w 1185720"/>
              <a:gd name="connsiteY3" fmla="*/ 474288 h 474288"/>
              <a:gd name="connsiteX4" fmla="*/ 0 w 1185720"/>
              <a:gd name="connsiteY4" fmla="*/ 474288 h 474288"/>
              <a:gd name="connsiteX5" fmla="*/ 237144 w 1185720"/>
              <a:gd name="connsiteY5" fmla="*/ 237144 h 474288"/>
              <a:gd name="connsiteX6" fmla="*/ 0 w 1185720"/>
              <a:gd name="connsiteY6" fmla="*/ 0 h 47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5720" h="474288">
                <a:moveTo>
                  <a:pt x="0" y="0"/>
                </a:moveTo>
                <a:lnTo>
                  <a:pt x="948576" y="0"/>
                </a:lnTo>
                <a:lnTo>
                  <a:pt x="1185720" y="237144"/>
                </a:lnTo>
                <a:lnTo>
                  <a:pt x="948576" y="474288"/>
                </a:lnTo>
                <a:lnTo>
                  <a:pt x="0" y="474288"/>
                </a:lnTo>
                <a:lnTo>
                  <a:pt x="237144" y="237144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5444940"/>
              <a:satOff val="-22654"/>
              <a:lumOff val="5338"/>
              <a:alphaOff val="0"/>
            </a:schemeClr>
          </a:fillRef>
          <a:effectRef idx="1">
            <a:schemeClr val="accent4">
              <a:hueOff val="5444940"/>
              <a:satOff val="-22654"/>
              <a:lumOff val="5338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21155" tIns="28004" rIns="265148" bIns="28004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1997</a:t>
            </a:r>
            <a:endParaRPr lang="pt-BR" sz="2100" kern="120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AF4B65A-A6BC-E686-5235-DF466B958726}"/>
              </a:ext>
            </a:extLst>
          </p:cNvPr>
          <p:cNvSpPr/>
          <p:nvPr/>
        </p:nvSpPr>
        <p:spPr>
          <a:xfrm>
            <a:off x="6923752" y="3579783"/>
            <a:ext cx="1185720" cy="474288"/>
          </a:xfrm>
          <a:custGeom>
            <a:avLst/>
            <a:gdLst>
              <a:gd name="connsiteX0" fmla="*/ 0 w 1185720"/>
              <a:gd name="connsiteY0" fmla="*/ 0 h 474288"/>
              <a:gd name="connsiteX1" fmla="*/ 948576 w 1185720"/>
              <a:gd name="connsiteY1" fmla="*/ 0 h 474288"/>
              <a:gd name="connsiteX2" fmla="*/ 1185720 w 1185720"/>
              <a:gd name="connsiteY2" fmla="*/ 237144 h 474288"/>
              <a:gd name="connsiteX3" fmla="*/ 948576 w 1185720"/>
              <a:gd name="connsiteY3" fmla="*/ 474288 h 474288"/>
              <a:gd name="connsiteX4" fmla="*/ 0 w 1185720"/>
              <a:gd name="connsiteY4" fmla="*/ 474288 h 474288"/>
              <a:gd name="connsiteX5" fmla="*/ 237144 w 1185720"/>
              <a:gd name="connsiteY5" fmla="*/ 237144 h 474288"/>
              <a:gd name="connsiteX6" fmla="*/ 0 w 1185720"/>
              <a:gd name="connsiteY6" fmla="*/ 0 h 47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5720" h="474288">
                <a:moveTo>
                  <a:pt x="0" y="0"/>
                </a:moveTo>
                <a:lnTo>
                  <a:pt x="948576" y="0"/>
                </a:lnTo>
                <a:lnTo>
                  <a:pt x="1185720" y="237144"/>
                </a:lnTo>
                <a:lnTo>
                  <a:pt x="948576" y="474288"/>
                </a:lnTo>
                <a:lnTo>
                  <a:pt x="0" y="474288"/>
                </a:lnTo>
                <a:lnTo>
                  <a:pt x="237144" y="237144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6533927"/>
              <a:satOff val="-27185"/>
              <a:lumOff val="6405"/>
              <a:alphaOff val="0"/>
            </a:schemeClr>
          </a:fillRef>
          <a:effectRef idx="1">
            <a:schemeClr val="accent4">
              <a:hueOff val="6533927"/>
              <a:satOff val="-27185"/>
              <a:lumOff val="6405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21155" tIns="28004" rIns="265148" bIns="28004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2002</a:t>
            </a:r>
            <a:endParaRPr lang="pt-BR" sz="2100" kern="1200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DC771A6-CF9D-9194-0908-5F2109AF8293}"/>
              </a:ext>
            </a:extLst>
          </p:cNvPr>
          <p:cNvSpPr/>
          <p:nvPr/>
        </p:nvSpPr>
        <p:spPr>
          <a:xfrm>
            <a:off x="7990901" y="3579783"/>
            <a:ext cx="1185720" cy="474288"/>
          </a:xfrm>
          <a:custGeom>
            <a:avLst/>
            <a:gdLst>
              <a:gd name="connsiteX0" fmla="*/ 0 w 1185720"/>
              <a:gd name="connsiteY0" fmla="*/ 0 h 474288"/>
              <a:gd name="connsiteX1" fmla="*/ 948576 w 1185720"/>
              <a:gd name="connsiteY1" fmla="*/ 0 h 474288"/>
              <a:gd name="connsiteX2" fmla="*/ 1185720 w 1185720"/>
              <a:gd name="connsiteY2" fmla="*/ 237144 h 474288"/>
              <a:gd name="connsiteX3" fmla="*/ 948576 w 1185720"/>
              <a:gd name="connsiteY3" fmla="*/ 474288 h 474288"/>
              <a:gd name="connsiteX4" fmla="*/ 0 w 1185720"/>
              <a:gd name="connsiteY4" fmla="*/ 474288 h 474288"/>
              <a:gd name="connsiteX5" fmla="*/ 237144 w 1185720"/>
              <a:gd name="connsiteY5" fmla="*/ 237144 h 474288"/>
              <a:gd name="connsiteX6" fmla="*/ 0 w 1185720"/>
              <a:gd name="connsiteY6" fmla="*/ 0 h 47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5720" h="474288">
                <a:moveTo>
                  <a:pt x="0" y="0"/>
                </a:moveTo>
                <a:lnTo>
                  <a:pt x="948576" y="0"/>
                </a:lnTo>
                <a:lnTo>
                  <a:pt x="1185720" y="237144"/>
                </a:lnTo>
                <a:lnTo>
                  <a:pt x="948576" y="474288"/>
                </a:lnTo>
                <a:lnTo>
                  <a:pt x="0" y="474288"/>
                </a:lnTo>
                <a:lnTo>
                  <a:pt x="237144" y="237144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7622915"/>
              <a:satOff val="-31715"/>
              <a:lumOff val="7473"/>
              <a:alphaOff val="0"/>
            </a:schemeClr>
          </a:fillRef>
          <a:effectRef idx="1">
            <a:schemeClr val="accent4">
              <a:hueOff val="7622915"/>
              <a:satOff val="-31715"/>
              <a:lumOff val="7473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21155" tIns="28004" rIns="265148" bIns="28004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2016</a:t>
            </a:r>
            <a:endParaRPr lang="pt-BR" sz="2100" kern="120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3921048-4B98-F73D-AC6A-CC06E500F663}"/>
              </a:ext>
            </a:extLst>
          </p:cNvPr>
          <p:cNvSpPr/>
          <p:nvPr/>
        </p:nvSpPr>
        <p:spPr>
          <a:xfrm>
            <a:off x="9058049" y="3579783"/>
            <a:ext cx="1185720" cy="474288"/>
          </a:xfrm>
          <a:custGeom>
            <a:avLst/>
            <a:gdLst>
              <a:gd name="connsiteX0" fmla="*/ 0 w 1185720"/>
              <a:gd name="connsiteY0" fmla="*/ 0 h 474288"/>
              <a:gd name="connsiteX1" fmla="*/ 948576 w 1185720"/>
              <a:gd name="connsiteY1" fmla="*/ 0 h 474288"/>
              <a:gd name="connsiteX2" fmla="*/ 1185720 w 1185720"/>
              <a:gd name="connsiteY2" fmla="*/ 237144 h 474288"/>
              <a:gd name="connsiteX3" fmla="*/ 948576 w 1185720"/>
              <a:gd name="connsiteY3" fmla="*/ 474288 h 474288"/>
              <a:gd name="connsiteX4" fmla="*/ 0 w 1185720"/>
              <a:gd name="connsiteY4" fmla="*/ 474288 h 474288"/>
              <a:gd name="connsiteX5" fmla="*/ 237144 w 1185720"/>
              <a:gd name="connsiteY5" fmla="*/ 237144 h 474288"/>
              <a:gd name="connsiteX6" fmla="*/ 0 w 1185720"/>
              <a:gd name="connsiteY6" fmla="*/ 0 h 47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5720" h="474288">
                <a:moveTo>
                  <a:pt x="0" y="0"/>
                </a:moveTo>
                <a:lnTo>
                  <a:pt x="948576" y="0"/>
                </a:lnTo>
                <a:lnTo>
                  <a:pt x="1185720" y="237144"/>
                </a:lnTo>
                <a:lnTo>
                  <a:pt x="948576" y="474288"/>
                </a:lnTo>
                <a:lnTo>
                  <a:pt x="0" y="474288"/>
                </a:lnTo>
                <a:lnTo>
                  <a:pt x="237144" y="237144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8711903"/>
              <a:satOff val="-36246"/>
              <a:lumOff val="8540"/>
              <a:alphaOff val="0"/>
            </a:schemeClr>
          </a:fillRef>
          <a:effectRef idx="1">
            <a:schemeClr val="accent4">
              <a:hueOff val="8711903"/>
              <a:satOff val="-36246"/>
              <a:lumOff val="854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21155" tIns="28004" rIns="265148" bIns="28004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2020</a:t>
            </a:r>
            <a:endParaRPr lang="pt-BR" sz="2100" kern="1200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4E989C8-8836-8F86-4A68-3C940326A6E7}"/>
              </a:ext>
            </a:extLst>
          </p:cNvPr>
          <p:cNvSpPr/>
          <p:nvPr/>
        </p:nvSpPr>
        <p:spPr>
          <a:xfrm>
            <a:off x="10125198" y="3579783"/>
            <a:ext cx="1185720" cy="474288"/>
          </a:xfrm>
          <a:custGeom>
            <a:avLst/>
            <a:gdLst>
              <a:gd name="connsiteX0" fmla="*/ 0 w 1185720"/>
              <a:gd name="connsiteY0" fmla="*/ 0 h 474288"/>
              <a:gd name="connsiteX1" fmla="*/ 948576 w 1185720"/>
              <a:gd name="connsiteY1" fmla="*/ 0 h 474288"/>
              <a:gd name="connsiteX2" fmla="*/ 1185720 w 1185720"/>
              <a:gd name="connsiteY2" fmla="*/ 237144 h 474288"/>
              <a:gd name="connsiteX3" fmla="*/ 948576 w 1185720"/>
              <a:gd name="connsiteY3" fmla="*/ 474288 h 474288"/>
              <a:gd name="connsiteX4" fmla="*/ 0 w 1185720"/>
              <a:gd name="connsiteY4" fmla="*/ 474288 h 474288"/>
              <a:gd name="connsiteX5" fmla="*/ 237144 w 1185720"/>
              <a:gd name="connsiteY5" fmla="*/ 237144 h 474288"/>
              <a:gd name="connsiteX6" fmla="*/ 0 w 1185720"/>
              <a:gd name="connsiteY6" fmla="*/ 0 h 47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5720" h="474288">
                <a:moveTo>
                  <a:pt x="0" y="0"/>
                </a:moveTo>
                <a:lnTo>
                  <a:pt x="948576" y="0"/>
                </a:lnTo>
                <a:lnTo>
                  <a:pt x="1185720" y="237144"/>
                </a:lnTo>
                <a:lnTo>
                  <a:pt x="948576" y="474288"/>
                </a:lnTo>
                <a:lnTo>
                  <a:pt x="0" y="474288"/>
                </a:lnTo>
                <a:lnTo>
                  <a:pt x="237144" y="237144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9800891"/>
              <a:satOff val="-40777"/>
              <a:lumOff val="9608"/>
              <a:alphaOff val="0"/>
            </a:schemeClr>
          </a:fillRef>
          <a:effectRef idx="1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21155" tIns="28004" rIns="265148" bIns="28004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2022</a:t>
            </a:r>
            <a:endParaRPr lang="pt-BR" sz="2100" kern="1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BAAE84-866D-66C8-676E-8DCEAD5D99CE}"/>
              </a:ext>
            </a:extLst>
          </p:cNvPr>
          <p:cNvGrpSpPr/>
          <p:nvPr/>
        </p:nvGrpSpPr>
        <p:grpSpPr>
          <a:xfrm>
            <a:off x="131616" y="1597437"/>
            <a:ext cx="1988128" cy="1817708"/>
            <a:chOff x="284018" y="1597437"/>
            <a:chExt cx="1988128" cy="18177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0CC4BB-B638-6285-A379-A6359BB43F0B}"/>
                </a:ext>
              </a:extLst>
            </p:cNvPr>
            <p:cNvSpPr txBox="1"/>
            <p:nvPr/>
          </p:nvSpPr>
          <p:spPr>
            <a:xfrm>
              <a:off x="284018" y="2330057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dirty="0">
                  <a:solidFill>
                    <a:srgbClr val="111111"/>
                  </a:solidFill>
                  <a:effectLst/>
                  <a:latin typeface="-apple-system"/>
                </a:rPr>
                <a:t>Alan Turing</a:t>
              </a:r>
              <a:r>
                <a:rPr lang="en-US" sz="1400" b="0" i="0" dirty="0">
                  <a:solidFill>
                    <a:srgbClr val="111111"/>
                  </a:solidFill>
                  <a:effectLst/>
                  <a:latin typeface="-apple-system"/>
                </a:rPr>
                <a:t> publishes “Computing Machinery and Intelligence”</a:t>
              </a:r>
              <a:endParaRPr lang="pt-BR" sz="140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C30153-4FAF-6B13-00BC-FA119309253A}"/>
                </a:ext>
              </a:extLst>
            </p:cNvPr>
            <p:cNvCxnSpPr>
              <a:endCxn id="14" idx="2"/>
            </p:cNvCxnSpPr>
            <p:nvPr/>
          </p:nvCxnSpPr>
          <p:spPr>
            <a:xfrm flipV="1">
              <a:off x="1278082" y="3068721"/>
              <a:ext cx="0" cy="3464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Graphic 19" descr="Clipboard Partially Crossed with solid fill">
              <a:extLst>
                <a:ext uri="{FF2B5EF4-FFF2-40B4-BE49-F238E27FC236}">
                  <a16:creationId xmlns:a16="http://schemas.microsoft.com/office/drawing/2014/main" id="{A6924A3A-5C99-4FC1-2B6F-BF818CD56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1886" y="1597437"/>
              <a:ext cx="772391" cy="77239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B74E345-C541-63DE-CBF4-B50E3CB9B4A9}"/>
              </a:ext>
            </a:extLst>
          </p:cNvPr>
          <p:cNvGrpSpPr/>
          <p:nvPr/>
        </p:nvGrpSpPr>
        <p:grpSpPr>
          <a:xfrm>
            <a:off x="1220936" y="4173982"/>
            <a:ext cx="1988128" cy="1908933"/>
            <a:chOff x="1511877" y="4173982"/>
            <a:chExt cx="1988128" cy="190893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FC628C-822F-0796-CF8D-9C70639196C3}"/>
                </a:ext>
              </a:extLst>
            </p:cNvPr>
            <p:cNvSpPr txBox="1"/>
            <p:nvPr/>
          </p:nvSpPr>
          <p:spPr>
            <a:xfrm>
              <a:off x="1511877" y="4521899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The first program for playing checkers, written by </a:t>
              </a:r>
              <a:r>
                <a:rPr lang="en-US" sz="1400" b="1" i="0" dirty="0">
                  <a:solidFill>
                    <a:srgbClr val="111111"/>
                  </a:solidFill>
                  <a:effectLst/>
                  <a:latin typeface="-apple-system"/>
                </a:rPr>
                <a:t>Arthur Samuel</a:t>
              </a:r>
              <a:endParaRPr lang="pt-BR" sz="1400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24A555D-513F-A71A-95DD-B809F64C946F}"/>
                </a:ext>
              </a:extLst>
            </p:cNvPr>
            <p:cNvCxnSpPr>
              <a:stCxn id="21" idx="0"/>
            </p:cNvCxnSpPr>
            <p:nvPr/>
          </p:nvCxnSpPr>
          <p:spPr>
            <a:xfrm flipV="1">
              <a:off x="2505941" y="4173982"/>
              <a:ext cx="0" cy="3479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32" name="Picture 8" descr="Checkers PNG">
              <a:extLst>
                <a:ext uri="{FF2B5EF4-FFF2-40B4-BE49-F238E27FC236}">
                  <a16:creationId xmlns:a16="http://schemas.microsoft.com/office/drawing/2014/main" id="{EAA830A2-2079-AC18-78AE-181551C30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320" y="5141673"/>
              <a:ext cx="941242" cy="941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216C8EF-B438-CA12-D645-A52DB87ED900}"/>
              </a:ext>
            </a:extLst>
          </p:cNvPr>
          <p:cNvGrpSpPr/>
          <p:nvPr/>
        </p:nvGrpSpPr>
        <p:grpSpPr>
          <a:xfrm>
            <a:off x="2062593" y="1597437"/>
            <a:ext cx="2301581" cy="1777937"/>
            <a:chOff x="2727617" y="1597437"/>
            <a:chExt cx="2301581" cy="177793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91216B-0983-FD1A-B0E0-EFE282D2C2C9}"/>
                </a:ext>
              </a:extLst>
            </p:cNvPr>
            <p:cNvSpPr txBox="1"/>
            <p:nvPr/>
          </p:nvSpPr>
          <p:spPr>
            <a:xfrm>
              <a:off x="2727617" y="2330057"/>
              <a:ext cx="230158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First neural network for computers the Perceptron, </a:t>
              </a:r>
              <a:r>
                <a:rPr lang="pt-BR" sz="1400" i="0" dirty="0" err="1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by</a:t>
              </a:r>
              <a:r>
                <a:rPr lang="pt-BR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 </a:t>
              </a:r>
              <a:r>
                <a:rPr lang="pt-BR" sz="1400" b="1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Frank </a:t>
              </a:r>
              <a:r>
                <a:rPr lang="pt-BR" sz="1400" b="1" i="0" dirty="0" err="1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Rosenblatt</a:t>
              </a:r>
              <a:endParaRPr lang="pt-BR" sz="1400" b="1" dirty="0">
                <a:latin typeface="Bierstadt" panose="020B0004020202020204" pitchFamily="34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EF6F434-C3A4-5B64-5952-A59A032C09A6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3878408" y="3068721"/>
              <a:ext cx="0" cy="3066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Graphic 31" descr="Artificial Intelligence with solid fill">
              <a:extLst>
                <a:ext uri="{FF2B5EF4-FFF2-40B4-BE49-F238E27FC236}">
                  <a16:creationId xmlns:a16="http://schemas.microsoft.com/office/drawing/2014/main" id="{09493133-0228-EDCB-8316-5983430FA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14726" y="1597437"/>
              <a:ext cx="772391" cy="77239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510CB9E-DBD7-91CB-3906-5681D70C4D91}"/>
              </a:ext>
            </a:extLst>
          </p:cNvPr>
          <p:cNvGrpSpPr/>
          <p:nvPr/>
        </p:nvGrpSpPr>
        <p:grpSpPr>
          <a:xfrm>
            <a:off x="3311874" y="4173982"/>
            <a:ext cx="1988128" cy="1744931"/>
            <a:chOff x="4240139" y="4173982"/>
            <a:chExt cx="1988128" cy="17449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2CCF080-8F5E-E2B5-6E63-B7CD6BA469D6}"/>
                </a:ext>
              </a:extLst>
            </p:cNvPr>
            <p:cNvSpPr txBox="1"/>
            <p:nvPr/>
          </p:nvSpPr>
          <p:spPr>
            <a:xfrm>
              <a:off x="4240139" y="4521899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The nearest Neighbor algorithm was written by the Chinese</a:t>
              </a:r>
              <a:endParaRPr lang="pt-BR" sz="1400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4E96719-8E7B-871F-4FF2-90D9D20D2550}"/>
                </a:ext>
              </a:extLst>
            </p:cNvPr>
            <p:cNvCxnSpPr>
              <a:stCxn id="33" idx="0"/>
            </p:cNvCxnSpPr>
            <p:nvPr/>
          </p:nvCxnSpPr>
          <p:spPr>
            <a:xfrm flipV="1">
              <a:off x="5234203" y="4173982"/>
              <a:ext cx="0" cy="3479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Graphic 35" descr="Illustrator with solid fill">
              <a:extLst>
                <a:ext uri="{FF2B5EF4-FFF2-40B4-BE49-F238E27FC236}">
                  <a16:creationId xmlns:a16="http://schemas.microsoft.com/office/drawing/2014/main" id="{3E658810-8092-1AB9-399B-D4996B685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45583" y="5141673"/>
              <a:ext cx="777240" cy="77724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DC29A57-FDA1-E9E1-BC74-A785486EA338}"/>
              </a:ext>
            </a:extLst>
          </p:cNvPr>
          <p:cNvGrpSpPr/>
          <p:nvPr/>
        </p:nvGrpSpPr>
        <p:grpSpPr>
          <a:xfrm>
            <a:off x="4197917" y="1585598"/>
            <a:ext cx="2468055" cy="1789776"/>
            <a:chOff x="5264725" y="1585598"/>
            <a:chExt cx="2468055" cy="178977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E868DD0-4943-7D88-6DA3-E1D344814319}"/>
                </a:ext>
              </a:extLst>
            </p:cNvPr>
            <p:cNvSpPr txBox="1"/>
            <p:nvPr/>
          </p:nvSpPr>
          <p:spPr>
            <a:xfrm>
              <a:off x="5264725" y="2289192"/>
              <a:ext cx="246805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The first computer-controlled autonomous vehicle, Stanford Cart, was built</a:t>
              </a:r>
              <a:endParaRPr lang="pt-BR" sz="1400" b="1" dirty="0">
                <a:latin typeface="Bierstadt" panose="020B0004020202020204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BAD3C52-FEC3-2FBD-C849-786CBA9027B4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>
              <a:off x="6498753" y="3027856"/>
              <a:ext cx="0" cy="3475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3" name="Graphic 42" descr="Robot with solid fill">
              <a:extLst>
                <a:ext uri="{FF2B5EF4-FFF2-40B4-BE49-F238E27FC236}">
                  <a16:creationId xmlns:a16="http://schemas.microsoft.com/office/drawing/2014/main" id="{4A4566B1-E0B0-41CC-E8DE-0B5ECC17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10132" y="1585598"/>
              <a:ext cx="777240" cy="77724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C96C2CE-304C-45BE-61F4-73EA36D73181}"/>
              </a:ext>
            </a:extLst>
          </p:cNvPr>
          <p:cNvGrpSpPr/>
          <p:nvPr/>
        </p:nvGrpSpPr>
        <p:grpSpPr>
          <a:xfrm>
            <a:off x="5348836" y="4173982"/>
            <a:ext cx="2236072" cy="2329513"/>
            <a:chOff x="6498753" y="4173982"/>
            <a:chExt cx="2236072" cy="232951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235EC58-AC77-488D-A052-1340DFE941CE}"/>
                </a:ext>
              </a:extLst>
            </p:cNvPr>
            <p:cNvSpPr txBox="1"/>
            <p:nvPr/>
          </p:nvSpPr>
          <p:spPr>
            <a:xfrm>
              <a:off x="6498753" y="4521899"/>
              <a:ext cx="223607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IBM’s Deep Blue became the first computer chess-playing system to beat a reigning world chess champion, </a:t>
              </a:r>
              <a:r>
                <a:rPr lang="en-US" sz="1400" b="1" i="0" dirty="0">
                  <a:solidFill>
                    <a:srgbClr val="111111"/>
                  </a:solidFill>
                  <a:effectLst/>
                  <a:latin typeface="-apple-system"/>
                </a:rPr>
                <a:t>Garry Kasparov</a:t>
              </a:r>
              <a:endParaRPr lang="pt-BR" sz="1400" b="1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11F2BF-A48D-E1E9-7D72-46FB47C9712C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7616789" y="4173982"/>
              <a:ext cx="0" cy="3479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0" name="Graphic 49" descr="Chess pieces with solid fill">
              <a:extLst>
                <a:ext uri="{FF2B5EF4-FFF2-40B4-BE49-F238E27FC236}">
                  <a16:creationId xmlns:a16="http://schemas.microsoft.com/office/drawing/2014/main" id="{2E345CC5-4F3A-248A-1303-BC11EECA2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228605" y="5726255"/>
              <a:ext cx="777240" cy="77724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4CB4074-6744-C2FC-B3B8-9CBD6C5B6E73}"/>
              </a:ext>
            </a:extLst>
          </p:cNvPr>
          <p:cNvGrpSpPr/>
          <p:nvPr/>
        </p:nvGrpSpPr>
        <p:grpSpPr>
          <a:xfrm>
            <a:off x="6293695" y="1533278"/>
            <a:ext cx="2468055" cy="1842096"/>
            <a:chOff x="7914686" y="1533278"/>
            <a:chExt cx="2468055" cy="184209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EB3945-3028-39AD-1F04-6F2E7DCA6A11}"/>
                </a:ext>
              </a:extLst>
            </p:cNvPr>
            <p:cNvSpPr txBox="1"/>
            <p:nvPr/>
          </p:nvSpPr>
          <p:spPr>
            <a:xfrm>
              <a:off x="7914686" y="2289192"/>
              <a:ext cx="246805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Bierstadt" panose="020B0004020202020204" pitchFamily="34" charset="0"/>
                </a:rPr>
                <a:t>The Machine Learning software library Torch is first released</a:t>
              </a:r>
              <a:endParaRPr lang="pt-BR" sz="1400" b="1" dirty="0">
                <a:latin typeface="Bierstadt" panose="020B0004020202020204" pitchFamily="34" charset="0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27E8618-A640-EEA7-3F2C-EA87DAE1F2C4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>
              <a:off x="9148714" y="3027856"/>
              <a:ext cx="0" cy="3475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4" name="Graphic 53" descr="Torch with solid fill">
              <a:extLst>
                <a:ext uri="{FF2B5EF4-FFF2-40B4-BE49-F238E27FC236}">
                  <a16:creationId xmlns:a16="http://schemas.microsoft.com/office/drawing/2014/main" id="{3F61AC40-0CEC-0C19-869C-7EE1E3D2C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710387" y="1533278"/>
              <a:ext cx="777240" cy="77724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64AB48-BD90-78E5-E777-3A9963D3C7CE}"/>
              </a:ext>
            </a:extLst>
          </p:cNvPr>
          <p:cNvGrpSpPr/>
          <p:nvPr/>
        </p:nvGrpSpPr>
        <p:grpSpPr>
          <a:xfrm>
            <a:off x="7392710" y="4267201"/>
            <a:ext cx="2325071" cy="1935257"/>
            <a:chOff x="9346205" y="4267201"/>
            <a:chExt cx="2325071" cy="193525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5D41BB-456C-0F5E-66F1-87560BC312D5}"/>
                </a:ext>
              </a:extLst>
            </p:cNvPr>
            <p:cNvSpPr txBox="1"/>
            <p:nvPr/>
          </p:nvSpPr>
          <p:spPr>
            <a:xfrm>
              <a:off x="9346205" y="4563466"/>
              <a:ext cx="232507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Google’s AlphaGo defeated Lee Sedol, one of the best Go players in the world, in a five-game match</a:t>
              </a:r>
              <a:endParaRPr lang="pt-BR" sz="1400" b="1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F236842-54C1-5830-2D48-2542237405B2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10508741" y="4267201"/>
              <a:ext cx="0" cy="2962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74B0E63-55C3-39EE-47F3-76E08F9D95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6082" y="5425218"/>
              <a:ext cx="777240" cy="777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F43EFF8-90CF-6F2B-56BB-018D5612AC26}"/>
              </a:ext>
            </a:extLst>
          </p:cNvPr>
          <p:cNvGrpSpPr/>
          <p:nvPr/>
        </p:nvGrpSpPr>
        <p:grpSpPr>
          <a:xfrm>
            <a:off x="8761749" y="1554209"/>
            <a:ext cx="1929517" cy="1850146"/>
            <a:chOff x="8761749" y="1554209"/>
            <a:chExt cx="1929517" cy="18501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0F2890-1623-7789-7EE7-575C3021177D}"/>
                </a:ext>
              </a:extLst>
            </p:cNvPr>
            <p:cNvGrpSpPr/>
            <p:nvPr/>
          </p:nvGrpSpPr>
          <p:grpSpPr>
            <a:xfrm>
              <a:off x="8761749" y="2319267"/>
              <a:ext cx="1929517" cy="1085088"/>
              <a:chOff x="8321027" y="2289192"/>
              <a:chExt cx="1929517" cy="108508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50C6FC-56FC-F599-91AC-137DA83E3EC1}"/>
                  </a:ext>
                </a:extLst>
              </p:cNvPr>
              <p:cNvSpPr txBox="1"/>
              <p:nvPr/>
            </p:nvSpPr>
            <p:spPr>
              <a:xfrm>
                <a:off x="8321027" y="2289192"/>
                <a:ext cx="1929517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i="0" dirty="0">
                    <a:solidFill>
                      <a:srgbClr val="111111"/>
                    </a:solidFill>
                    <a:effectLst/>
                    <a:latin typeface="Bierstadt" panose="020B0004020202020204" pitchFamily="34" charset="0"/>
                  </a:rPr>
                  <a:t>DeepMind</a:t>
                </a:r>
                <a:r>
                  <a:rPr lang="en-US" sz="1400" i="0" dirty="0">
                    <a:solidFill>
                      <a:srgbClr val="111111"/>
                    </a:solidFill>
                    <a:effectLst/>
                    <a:latin typeface="Bierstadt" panose="020B0004020202020204" pitchFamily="34" charset="0"/>
                  </a:rPr>
                  <a:t>’s </a:t>
                </a:r>
                <a:r>
                  <a:rPr lang="en-US" sz="1400" i="0" dirty="0" err="1">
                    <a:solidFill>
                      <a:srgbClr val="111111"/>
                    </a:solidFill>
                    <a:effectLst/>
                    <a:latin typeface="Bierstadt" panose="020B0004020202020204" pitchFamily="34" charset="0"/>
                  </a:rPr>
                  <a:t>AlphaFold</a:t>
                </a:r>
                <a:r>
                  <a:rPr lang="en-US" sz="1400" i="0" dirty="0">
                    <a:solidFill>
                      <a:srgbClr val="111111"/>
                    </a:solidFill>
                    <a:effectLst/>
                    <a:latin typeface="Bierstadt" panose="020B0004020202020204" pitchFamily="34" charset="0"/>
                  </a:rPr>
                  <a:t> solved the protein-folding problem</a:t>
                </a:r>
                <a:endParaRPr lang="pt-BR" sz="1400" b="1" dirty="0">
                  <a:latin typeface="Bierstadt" panose="020B0004020202020204" pitchFamily="34" charset="0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8222F9A-A87F-3202-1D63-652AC3E046E7}"/>
                  </a:ext>
                </a:extLst>
              </p:cNvPr>
              <p:cNvCxnSpPr>
                <a:cxnSpLocks/>
                <a:stCxn id="16" idx="2"/>
              </p:cNvCxnSpPr>
              <p:nvPr/>
            </p:nvCxnSpPr>
            <p:spPr>
              <a:xfrm flipH="1">
                <a:off x="9285785" y="3243299"/>
                <a:ext cx="1" cy="130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8" name="Graphic 27" descr="DNA with solid fill">
              <a:extLst>
                <a:ext uri="{FF2B5EF4-FFF2-40B4-BE49-F238E27FC236}">
                  <a16:creationId xmlns:a16="http://schemas.microsoft.com/office/drawing/2014/main" id="{B2AE9FB0-EEF1-EB2F-75AB-1BCBD99C0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90915" y="1554209"/>
              <a:ext cx="777240" cy="77724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CCBA01C-A4B1-7BE2-2ECC-441509C8F84C}"/>
              </a:ext>
            </a:extLst>
          </p:cNvPr>
          <p:cNvGrpSpPr/>
          <p:nvPr/>
        </p:nvGrpSpPr>
        <p:grpSpPr>
          <a:xfrm>
            <a:off x="9642464" y="4173982"/>
            <a:ext cx="2040803" cy="2087738"/>
            <a:chOff x="9642464" y="4173982"/>
            <a:chExt cx="2040803" cy="208773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D8B10A8-11B8-0781-F19D-6EF47DBD60F1}"/>
                </a:ext>
              </a:extLst>
            </p:cNvPr>
            <p:cNvGrpSpPr/>
            <p:nvPr/>
          </p:nvGrpSpPr>
          <p:grpSpPr>
            <a:xfrm>
              <a:off x="9642464" y="4173982"/>
              <a:ext cx="2040803" cy="1534777"/>
              <a:chOff x="9346206" y="4198240"/>
              <a:chExt cx="1774670" cy="153477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29E9727-0AE2-C651-97A2-09E07A2312D7}"/>
                  </a:ext>
                </a:extLst>
              </p:cNvPr>
              <p:cNvSpPr txBox="1"/>
              <p:nvPr/>
            </p:nvSpPr>
            <p:spPr>
              <a:xfrm>
                <a:off x="9346206" y="4563466"/>
                <a:ext cx="1774670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i="0" dirty="0">
                    <a:solidFill>
                      <a:srgbClr val="111111"/>
                    </a:solidFill>
                    <a:effectLst/>
                    <a:latin typeface="-apple-system"/>
                  </a:rPr>
                  <a:t>OpenAI’s ChatGPT became a conversational AI system that can interact with humans</a:t>
                </a:r>
                <a:endParaRPr lang="pt-BR" sz="1400" b="1" dirty="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1A034B5-762E-5375-8671-8792403854E2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 flipV="1">
                <a:off x="10233541" y="4198240"/>
                <a:ext cx="0" cy="36522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48" name="Picture 47" descr="A black and white logo&#10;&#10;Description automatically generated">
              <a:extLst>
                <a:ext uri="{FF2B5EF4-FFF2-40B4-BE49-F238E27FC236}">
                  <a16:creationId xmlns:a16="http://schemas.microsoft.com/office/drawing/2014/main" id="{7E6B0B33-B0EF-7A88-9265-3497B35489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383" b="-13150"/>
            <a:stretch/>
          </p:blipFill>
          <p:spPr>
            <a:xfrm>
              <a:off x="10304657" y="5484480"/>
              <a:ext cx="715301" cy="777240"/>
            </a:xfrm>
            <a:prstGeom prst="rect">
              <a:avLst/>
            </a:prstGeom>
          </p:spPr>
        </p:pic>
      </p:grp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F6A8A71-6FC2-31DB-4446-A40BB1EEB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34F86AF-C9CE-699D-DC99-ACFE7F32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636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ark cloud over ChatGPT revolution: the cost - theeldoradotimes.com">
            <a:extLst>
              <a:ext uri="{FF2B5EF4-FFF2-40B4-BE49-F238E27FC236}">
                <a16:creationId xmlns:a16="http://schemas.microsoft.com/office/drawing/2014/main" id="{71B56166-FB3B-C09D-4821-E65783358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4074" y="1366941"/>
            <a:ext cx="5846619" cy="3899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A76BB0-FD3A-09B3-85B1-5811F23488DA}"/>
              </a:ext>
            </a:extLst>
          </p:cNvPr>
          <p:cNvSpPr txBox="1"/>
          <p:nvPr/>
        </p:nvSpPr>
        <p:spPr>
          <a:xfrm>
            <a:off x="5472545" y="551289"/>
            <a:ext cx="597131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u="sng" dirty="0">
                <a:solidFill>
                  <a:srgbClr val="111111"/>
                </a:solidFill>
                <a:effectLst/>
                <a:latin typeface="-apple-system"/>
              </a:rPr>
              <a:t>Positive aspects: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111111"/>
                </a:solidFill>
                <a:effectLst/>
                <a:latin typeface="-apple-system"/>
              </a:rPr>
              <a:t>High level reasoning and logic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: ChatGPT is capable of understanding complex concepts and providing logical responses.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111111"/>
                </a:solidFill>
                <a:effectLst/>
                <a:latin typeface="-apple-system"/>
              </a:rPr>
              <a:t>Idiom/language independent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: ChatGPT can understand and generate text in multiple languages, making it accessible to a wide range of users.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111111"/>
                </a:solidFill>
                <a:effectLst/>
                <a:latin typeface="-apple-system"/>
              </a:rPr>
              <a:t>Writing capabilities mostly indistinguishable from a human being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: ChatGPT’s responses are often difficult to distinguish from those written by a human, making it a powerful tool for generating natural-sounding text.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111111"/>
                </a:solidFill>
                <a:effectLst/>
                <a:latin typeface="-apple-system"/>
              </a:rPr>
              <a:t>Recent iterations have access to plugins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: Recent versions of ChatGPT have access to plugins that can enhance its capabilities, such as providing more detailed information or generating images.</a:t>
            </a:r>
          </a:p>
          <a:p>
            <a:pPr algn="l"/>
            <a:endParaRPr lang="en-US" sz="16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/>
            <a:r>
              <a:rPr lang="en-US" sz="1600" b="0" i="0" u="sng" dirty="0">
                <a:solidFill>
                  <a:srgbClr val="111111"/>
                </a:solidFill>
                <a:effectLst/>
                <a:latin typeface="-apple-system"/>
              </a:rPr>
              <a:t>Negative aspects: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111111"/>
                </a:solidFill>
                <a:effectLst/>
                <a:latin typeface="-apple-system"/>
              </a:rPr>
              <a:t>Limited knowledge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: ChatGPT’s knowledge is limited to the data it was trained on, which means it may not always have the most up-to-date information.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111111"/>
                </a:solidFill>
                <a:effectLst/>
                <a:latin typeface="-apple-system"/>
              </a:rPr>
              <a:t>Potential for bias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: Like all machine learning models, ChatGPT can exhibit bias if the data it was trained on contains bias.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111111"/>
                </a:solidFill>
                <a:effectLst/>
                <a:latin typeface="-apple-system"/>
              </a:rPr>
              <a:t>Difficulty with long-term context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-apple-system"/>
              </a:rPr>
              <a:t>: ChatGPT can struggle with maintaining long-term context in a conversation, which can lead to inconsistencies in its responses.</a:t>
            </a:r>
            <a:endParaRPr lang="en-US" sz="1600" b="0" i="0" dirty="0">
              <a:solidFill>
                <a:srgbClr val="FF0000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-apple-system"/>
              </a:rPr>
              <a:t>Hallucinations!</a:t>
            </a:r>
            <a:endParaRPr lang="en-US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207CA676-1F09-FBD2-8124-6939EE8DF5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83" b="-13150"/>
          <a:stretch/>
        </p:blipFill>
        <p:spPr>
          <a:xfrm>
            <a:off x="2712366" y="1473697"/>
            <a:ext cx="1568688" cy="17045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D25388-BC73-8B90-EE3F-31759B8C0953}"/>
              </a:ext>
            </a:extLst>
          </p:cNvPr>
          <p:cNvSpPr txBox="1"/>
          <p:nvPr/>
        </p:nvSpPr>
        <p:spPr>
          <a:xfrm>
            <a:off x="101203" y="258901"/>
            <a:ext cx="5371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Large Language Models (LLM)</a:t>
            </a:r>
            <a:endParaRPr lang="pt-BR" sz="32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0EC2A-FEFE-FC22-7D0C-D13631678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B0610-9C72-FCBD-55B9-B6AEC0FF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033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9FCFA5-FD8F-5F33-97A7-877F9F8B09CF}"/>
              </a:ext>
            </a:extLst>
          </p:cNvPr>
          <p:cNvSpPr txBox="1"/>
          <p:nvPr/>
        </p:nvSpPr>
        <p:spPr>
          <a:xfrm>
            <a:off x="479775" y="193964"/>
            <a:ext cx="9176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ierstadt" panose="020B0004020202020204" pitchFamily="34" charset="0"/>
              </a:rPr>
              <a:t>What is this workshop about? What to expect?</a:t>
            </a:r>
            <a:endParaRPr lang="pt-BR" sz="5400" dirty="0">
              <a:latin typeface="Bierstadt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8DB68-A628-8F2E-AB6D-301EDDC3408C}"/>
              </a:ext>
            </a:extLst>
          </p:cNvPr>
          <p:cNvSpPr txBox="1"/>
          <p:nvPr/>
        </p:nvSpPr>
        <p:spPr>
          <a:xfrm>
            <a:off x="368938" y="2341418"/>
            <a:ext cx="4010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C00000"/>
                </a:solidFill>
              </a:rPr>
              <a:t>NOT</a:t>
            </a:r>
            <a:r>
              <a:rPr lang="en-US" sz="2400" dirty="0"/>
              <a:t> a hands-on experience</a:t>
            </a:r>
            <a:endParaRPr lang="pt-B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B3FF7-3222-453B-B606-AB0E1B4CA0DC}"/>
              </a:ext>
            </a:extLst>
          </p:cNvPr>
          <p:cNvSpPr txBox="1"/>
          <p:nvPr/>
        </p:nvSpPr>
        <p:spPr>
          <a:xfrm>
            <a:off x="4379523" y="2156751"/>
            <a:ext cx="5951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</a:rPr>
              <a:t>BUT</a:t>
            </a:r>
            <a:r>
              <a:rPr lang="en-US" sz="2400" dirty="0"/>
              <a:t> you </a:t>
            </a:r>
            <a:r>
              <a:rPr lang="en-US" sz="2400" dirty="0" err="1"/>
              <a:t>wil</a:t>
            </a:r>
            <a:r>
              <a:rPr lang="en-US" sz="2400" dirty="0"/>
              <a:t> receive links to get all the code and you can even follow along if you want! 😉</a:t>
            </a:r>
            <a:endParaRPr lang="pt-B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46282-6D19-A0B0-E362-8D9829FAB796}"/>
              </a:ext>
            </a:extLst>
          </p:cNvPr>
          <p:cNvSpPr txBox="1"/>
          <p:nvPr/>
        </p:nvSpPr>
        <p:spPr>
          <a:xfrm>
            <a:off x="368938" y="3593253"/>
            <a:ext cx="3982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C00000"/>
                </a:solidFill>
              </a:rPr>
              <a:t>NO</a:t>
            </a:r>
            <a:r>
              <a:rPr lang="en-US" sz="2400" dirty="0"/>
              <a:t> coding skills necessary</a:t>
            </a:r>
            <a:endParaRPr lang="pt-B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B884B4-0FA0-5D69-A768-353C6B374615}"/>
              </a:ext>
            </a:extLst>
          </p:cNvPr>
          <p:cNvSpPr txBox="1"/>
          <p:nvPr/>
        </p:nvSpPr>
        <p:spPr>
          <a:xfrm>
            <a:off x="4379523" y="3454754"/>
            <a:ext cx="5951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C00000"/>
                </a:solidFill>
              </a:rPr>
              <a:t>BUT</a:t>
            </a:r>
            <a:r>
              <a:rPr lang="en-US" sz="2400" dirty="0"/>
              <a:t> it will not hurt if you know some python (or any other programming language)! 😉</a:t>
            </a:r>
            <a:endParaRPr lang="pt-B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18F3FC-7C4E-F1C0-B866-110265F249B6}"/>
              </a:ext>
            </a:extLst>
          </p:cNvPr>
          <p:cNvSpPr txBox="1"/>
          <p:nvPr/>
        </p:nvSpPr>
        <p:spPr>
          <a:xfrm>
            <a:off x="368938" y="5226497"/>
            <a:ext cx="7081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More like a “what you need to know before you start”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36B4E-ED97-BF45-B32C-8BABAA607F3F}"/>
              </a:ext>
            </a:extLst>
          </p:cNvPr>
          <p:cNvSpPr txBox="1"/>
          <p:nvPr/>
        </p:nvSpPr>
        <p:spPr>
          <a:xfrm>
            <a:off x="7594438" y="4672499"/>
            <a:ext cx="2884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Basic theory,</a:t>
            </a:r>
          </a:p>
          <a:p>
            <a:r>
              <a:rPr lang="en-US" sz="2400" dirty="0"/>
              <a:t>Options,</a:t>
            </a:r>
          </a:p>
          <a:p>
            <a:r>
              <a:rPr lang="en-US" sz="2400" dirty="0"/>
              <a:t>Pitfalls,</a:t>
            </a:r>
          </a:p>
          <a:p>
            <a:r>
              <a:rPr lang="en-US" sz="2400" dirty="0"/>
              <a:t>Organic/Inorganic</a:t>
            </a:r>
            <a:endParaRPr lang="pt-BR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35ADF7-2FB7-207D-DAA3-7728B92ACA5E}"/>
              </a:ext>
            </a:extLst>
          </p:cNvPr>
          <p:cNvSpPr txBox="1"/>
          <p:nvPr/>
        </p:nvSpPr>
        <p:spPr>
          <a:xfrm>
            <a:off x="734877" y="5688162"/>
            <a:ext cx="2226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(With examples)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168D48-7EC5-5B3B-2DB1-C58FC80C0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B5690-1944-8BE3-CB68-57550AB6F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139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05E972-1B19-D7A2-5B89-5F4D810C98DE}"/>
              </a:ext>
            </a:extLst>
          </p:cNvPr>
          <p:cNvSpPr txBox="1"/>
          <p:nvPr/>
        </p:nvSpPr>
        <p:spPr>
          <a:xfrm>
            <a:off x="346362" y="789195"/>
            <a:ext cx="65393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/>
              <a:t>Chat</a:t>
            </a:r>
            <a:r>
              <a:rPr lang="pt-BR" sz="3200" b="1" dirty="0">
                <a:solidFill>
                  <a:srgbClr val="FF0000"/>
                </a:solidFill>
              </a:rPr>
              <a:t>GPT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C82C56-634F-AD68-1590-5E5CBC51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47B33-36E4-5CCB-A082-581717813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3954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05E972-1B19-D7A2-5B89-5F4D810C98DE}"/>
              </a:ext>
            </a:extLst>
          </p:cNvPr>
          <p:cNvSpPr txBox="1"/>
          <p:nvPr/>
        </p:nvSpPr>
        <p:spPr>
          <a:xfrm>
            <a:off x="346362" y="789195"/>
            <a:ext cx="77724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 err="1"/>
              <a:t>Chat</a:t>
            </a:r>
            <a:r>
              <a:rPr lang="pt-BR" sz="3200" b="1" dirty="0" err="1">
                <a:solidFill>
                  <a:srgbClr val="FF0000"/>
                </a:solidFill>
              </a:rPr>
              <a:t>Generative</a:t>
            </a: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3200" b="1" dirty="0" err="1">
                <a:solidFill>
                  <a:srgbClr val="FF0000"/>
                </a:solidFill>
              </a:rPr>
              <a:t>Pre-trained</a:t>
            </a: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3200" b="1" dirty="0" err="1">
                <a:solidFill>
                  <a:srgbClr val="FF0000"/>
                </a:solidFill>
              </a:rPr>
              <a:t>Transformer</a:t>
            </a:r>
            <a:endParaRPr lang="pt-BR" sz="3200" b="1" dirty="0">
              <a:solidFill>
                <a:srgbClr val="FF0000"/>
              </a:solidFill>
            </a:endParaRPr>
          </a:p>
          <a:p>
            <a:endParaRPr lang="pt-BR" sz="3200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FBE3E-2563-908E-BFD2-05DB7E403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A718A-216F-D9B9-6902-75E85CE7D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86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05E972-1B19-D7A2-5B89-5F4D810C98DE}"/>
              </a:ext>
            </a:extLst>
          </p:cNvPr>
          <p:cNvSpPr txBox="1"/>
          <p:nvPr/>
        </p:nvSpPr>
        <p:spPr>
          <a:xfrm>
            <a:off x="346362" y="789195"/>
            <a:ext cx="77724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 err="1"/>
              <a:t>Chat</a:t>
            </a:r>
            <a:r>
              <a:rPr lang="pt-BR" sz="3200" b="1" dirty="0" err="1">
                <a:solidFill>
                  <a:srgbClr val="FF0000"/>
                </a:solidFill>
              </a:rPr>
              <a:t>Generative</a:t>
            </a: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3200" b="1" dirty="0" err="1">
                <a:solidFill>
                  <a:srgbClr val="FF0000"/>
                </a:solidFill>
              </a:rPr>
              <a:t>Pre-trained</a:t>
            </a: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3200" b="1" u="sng" dirty="0" err="1">
                <a:solidFill>
                  <a:srgbClr val="FF0000"/>
                </a:solidFill>
              </a:rPr>
              <a:t>Transformer</a:t>
            </a:r>
            <a:endParaRPr lang="pt-BR" sz="3200" b="1" u="sng" dirty="0">
              <a:solidFill>
                <a:srgbClr val="FF0000"/>
              </a:solidFill>
            </a:endParaRPr>
          </a:p>
          <a:p>
            <a:endParaRPr lang="pt-BR" sz="3200" b="1" dirty="0">
              <a:solidFill>
                <a:srgbClr val="FF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99339E-B3B4-6D89-A4C6-79013BBF47A6}"/>
              </a:ext>
            </a:extLst>
          </p:cNvPr>
          <p:cNvGrpSpPr/>
          <p:nvPr/>
        </p:nvGrpSpPr>
        <p:grpSpPr>
          <a:xfrm>
            <a:off x="5818909" y="1327804"/>
            <a:ext cx="1307637" cy="592512"/>
            <a:chOff x="6096000" y="1402544"/>
            <a:chExt cx="1307637" cy="5925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6B57F45-9A0B-B2F0-967C-7BA6AF7ED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402544"/>
              <a:ext cx="592512" cy="5925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C195D56-17E3-DA24-8D07-2CDBF0D35742}"/>
                </a:ext>
              </a:extLst>
            </p:cNvPr>
            <p:cNvSpPr txBox="1"/>
            <p:nvPr/>
          </p:nvSpPr>
          <p:spPr>
            <a:xfrm>
              <a:off x="6699598" y="1514134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2013</a:t>
              </a:r>
              <a:endParaRPr lang="pt-BR" b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75CC0A4-D584-F6AE-7FFE-61DC6344ACE9}"/>
              </a:ext>
            </a:extLst>
          </p:cNvPr>
          <p:cNvSpPr txBox="1"/>
          <p:nvPr/>
        </p:nvSpPr>
        <p:spPr>
          <a:xfrm>
            <a:off x="346362" y="1439394"/>
            <a:ext cx="198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u="sng" dirty="0"/>
              <a:t>Word </a:t>
            </a:r>
            <a:r>
              <a:rPr lang="pt-BR" sz="2400" b="1" u="sng" dirty="0" err="1"/>
              <a:t>vectors</a:t>
            </a:r>
            <a:endParaRPr lang="pt-BR" sz="2400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2A8AD3-4FCE-8786-AE36-5F3118D4113D}"/>
              </a:ext>
            </a:extLst>
          </p:cNvPr>
          <p:cNvSpPr txBox="1"/>
          <p:nvPr/>
        </p:nvSpPr>
        <p:spPr>
          <a:xfrm>
            <a:off x="955962" y="1820849"/>
            <a:ext cx="696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 err="1">
                <a:solidFill>
                  <a:srgbClr val="FF0000"/>
                </a:solidFill>
              </a:rPr>
              <a:t>Cat</a:t>
            </a:r>
            <a:endParaRPr lang="pt-BR" sz="2400" b="1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68948B-3A23-27A6-7753-C4BFF12D5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19" y="2343057"/>
            <a:ext cx="11656562" cy="390787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F6058-1C86-0C28-6437-FAC45B33B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9945F-8241-CAA3-16A8-39F0129DC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2701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05E972-1B19-D7A2-5B89-5F4D810C98DE}"/>
              </a:ext>
            </a:extLst>
          </p:cNvPr>
          <p:cNvSpPr txBox="1"/>
          <p:nvPr/>
        </p:nvSpPr>
        <p:spPr>
          <a:xfrm>
            <a:off x="346362" y="789195"/>
            <a:ext cx="77724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 err="1"/>
              <a:t>Chat</a:t>
            </a:r>
            <a:r>
              <a:rPr lang="pt-BR" sz="3200" b="1" dirty="0" err="1">
                <a:solidFill>
                  <a:srgbClr val="FF0000"/>
                </a:solidFill>
              </a:rPr>
              <a:t>Generative</a:t>
            </a: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3200" b="1" dirty="0" err="1">
                <a:solidFill>
                  <a:srgbClr val="FF0000"/>
                </a:solidFill>
              </a:rPr>
              <a:t>Pre-trained</a:t>
            </a: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3200" b="1" u="sng" dirty="0" err="1">
                <a:solidFill>
                  <a:srgbClr val="FF0000"/>
                </a:solidFill>
              </a:rPr>
              <a:t>Transformer</a:t>
            </a:r>
            <a:endParaRPr lang="pt-BR" sz="3200" b="1" u="sng" dirty="0">
              <a:solidFill>
                <a:srgbClr val="FF0000"/>
              </a:solidFill>
            </a:endParaRPr>
          </a:p>
          <a:p>
            <a:endParaRPr lang="pt-BR" sz="3200" b="1" dirty="0">
              <a:solidFill>
                <a:srgbClr val="FF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99339E-B3B4-6D89-A4C6-79013BBF47A6}"/>
              </a:ext>
            </a:extLst>
          </p:cNvPr>
          <p:cNvGrpSpPr/>
          <p:nvPr/>
        </p:nvGrpSpPr>
        <p:grpSpPr>
          <a:xfrm>
            <a:off x="5818909" y="1327804"/>
            <a:ext cx="1307637" cy="592512"/>
            <a:chOff x="6096000" y="1402544"/>
            <a:chExt cx="1307637" cy="5925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6B57F45-9A0B-B2F0-967C-7BA6AF7ED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402544"/>
              <a:ext cx="592512" cy="5925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C195D56-17E3-DA24-8D07-2CDBF0D35742}"/>
                </a:ext>
              </a:extLst>
            </p:cNvPr>
            <p:cNvSpPr txBox="1"/>
            <p:nvPr/>
          </p:nvSpPr>
          <p:spPr>
            <a:xfrm>
              <a:off x="6699598" y="1514134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2013</a:t>
              </a:r>
              <a:endParaRPr lang="pt-BR" b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75CC0A4-D584-F6AE-7FFE-61DC6344ACE9}"/>
              </a:ext>
            </a:extLst>
          </p:cNvPr>
          <p:cNvSpPr txBox="1"/>
          <p:nvPr/>
        </p:nvSpPr>
        <p:spPr>
          <a:xfrm>
            <a:off x="346362" y="1439394"/>
            <a:ext cx="198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u="sng" dirty="0"/>
              <a:t>Word </a:t>
            </a:r>
            <a:r>
              <a:rPr lang="pt-BR" sz="2400" b="1" u="sng" dirty="0" err="1"/>
              <a:t>vectors</a:t>
            </a:r>
            <a:endParaRPr lang="pt-BR" sz="2400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2A8AD3-4FCE-8786-AE36-5F3118D4113D}"/>
              </a:ext>
            </a:extLst>
          </p:cNvPr>
          <p:cNvSpPr txBox="1"/>
          <p:nvPr/>
        </p:nvSpPr>
        <p:spPr>
          <a:xfrm>
            <a:off x="955962" y="1820849"/>
            <a:ext cx="696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 err="1">
                <a:solidFill>
                  <a:srgbClr val="FF0000"/>
                </a:solidFill>
              </a:rPr>
              <a:t>Cat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AB161-4B4D-0ACB-1619-83B306DD1857}"/>
              </a:ext>
            </a:extLst>
          </p:cNvPr>
          <p:cNvSpPr txBox="1"/>
          <p:nvPr/>
        </p:nvSpPr>
        <p:spPr>
          <a:xfrm>
            <a:off x="198701" y="2552207"/>
            <a:ext cx="547582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400" dirty="0"/>
              <a:t>Rio de Janeiro: [-22.908333, -43.196388]</a:t>
            </a:r>
          </a:p>
          <a:p>
            <a:r>
              <a:rPr lang="pt-BR" sz="2400" dirty="0"/>
              <a:t>São Paulo: [-23.533773, -46.625290]</a:t>
            </a:r>
          </a:p>
          <a:p>
            <a:r>
              <a:rPr lang="pt-BR" sz="2400" dirty="0"/>
              <a:t>Paris: [48.864716, 2.349014]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0300C31-3C3F-87B0-CE0C-795F3885D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3440" y="1987573"/>
            <a:ext cx="2366211" cy="236621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C4D148-EC7E-6660-964D-76DFD8F3A7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111"/>
          <a:stretch/>
        </p:blipFill>
        <p:spPr>
          <a:xfrm>
            <a:off x="1393349" y="3893892"/>
            <a:ext cx="3086531" cy="239767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396DE3-75B2-7123-5489-2DC0C339E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D76003-D635-9DF9-74B2-09BE74D57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6202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05E972-1B19-D7A2-5B89-5F4D810C98DE}"/>
              </a:ext>
            </a:extLst>
          </p:cNvPr>
          <p:cNvSpPr txBox="1"/>
          <p:nvPr/>
        </p:nvSpPr>
        <p:spPr>
          <a:xfrm>
            <a:off x="346362" y="789195"/>
            <a:ext cx="77724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 err="1"/>
              <a:t>Chat</a:t>
            </a:r>
            <a:r>
              <a:rPr lang="pt-BR" sz="3200" b="1" dirty="0" err="1">
                <a:solidFill>
                  <a:srgbClr val="FF0000"/>
                </a:solidFill>
              </a:rPr>
              <a:t>Generative</a:t>
            </a: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3200" b="1" dirty="0" err="1">
                <a:solidFill>
                  <a:srgbClr val="FF0000"/>
                </a:solidFill>
              </a:rPr>
              <a:t>Pre-trained</a:t>
            </a: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3200" b="1" u="sng" dirty="0" err="1">
                <a:solidFill>
                  <a:srgbClr val="FF0000"/>
                </a:solidFill>
              </a:rPr>
              <a:t>Transformer</a:t>
            </a:r>
            <a:endParaRPr lang="pt-BR" sz="3200" b="1" u="sng" dirty="0">
              <a:solidFill>
                <a:srgbClr val="FF0000"/>
              </a:solidFill>
            </a:endParaRPr>
          </a:p>
          <a:p>
            <a:endParaRPr lang="pt-BR" sz="3200" b="1" dirty="0">
              <a:solidFill>
                <a:srgbClr val="FF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99339E-B3B4-6D89-A4C6-79013BBF47A6}"/>
              </a:ext>
            </a:extLst>
          </p:cNvPr>
          <p:cNvGrpSpPr/>
          <p:nvPr/>
        </p:nvGrpSpPr>
        <p:grpSpPr>
          <a:xfrm>
            <a:off x="5818909" y="1327804"/>
            <a:ext cx="1307637" cy="592512"/>
            <a:chOff x="6096000" y="1402544"/>
            <a:chExt cx="1307637" cy="5925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6B57F45-9A0B-B2F0-967C-7BA6AF7ED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402544"/>
              <a:ext cx="592512" cy="5925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C195D56-17E3-DA24-8D07-2CDBF0D35742}"/>
                </a:ext>
              </a:extLst>
            </p:cNvPr>
            <p:cNvSpPr txBox="1"/>
            <p:nvPr/>
          </p:nvSpPr>
          <p:spPr>
            <a:xfrm>
              <a:off x="6699598" y="1514134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2013</a:t>
              </a:r>
              <a:endParaRPr lang="pt-BR" b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75CC0A4-D584-F6AE-7FFE-61DC6344ACE9}"/>
              </a:ext>
            </a:extLst>
          </p:cNvPr>
          <p:cNvSpPr txBox="1"/>
          <p:nvPr/>
        </p:nvSpPr>
        <p:spPr>
          <a:xfrm>
            <a:off x="346362" y="1439394"/>
            <a:ext cx="198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u="sng" dirty="0"/>
              <a:t>Word </a:t>
            </a:r>
            <a:r>
              <a:rPr lang="pt-BR" sz="2400" b="1" u="sng" dirty="0" err="1"/>
              <a:t>vectors</a:t>
            </a:r>
            <a:endParaRPr lang="pt-BR" sz="2400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2A8AD3-4FCE-8786-AE36-5F3118D4113D}"/>
              </a:ext>
            </a:extLst>
          </p:cNvPr>
          <p:cNvSpPr txBox="1"/>
          <p:nvPr/>
        </p:nvSpPr>
        <p:spPr>
          <a:xfrm>
            <a:off x="955962" y="1820849"/>
            <a:ext cx="696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 err="1">
                <a:solidFill>
                  <a:srgbClr val="FF0000"/>
                </a:solidFill>
              </a:rPr>
              <a:t>Cat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AB161-4B4D-0ACB-1619-83B306DD1857}"/>
              </a:ext>
            </a:extLst>
          </p:cNvPr>
          <p:cNvSpPr txBox="1"/>
          <p:nvPr/>
        </p:nvSpPr>
        <p:spPr>
          <a:xfrm>
            <a:off x="198701" y="2552207"/>
            <a:ext cx="547582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400" dirty="0"/>
              <a:t>Rio de Janeiro: [-22.908333, -43.196388]</a:t>
            </a:r>
          </a:p>
          <a:p>
            <a:r>
              <a:rPr lang="pt-BR" sz="2400" dirty="0"/>
              <a:t>São Paulo: [-23.533773, -46.625290]</a:t>
            </a:r>
          </a:p>
          <a:p>
            <a:r>
              <a:rPr lang="pt-BR" sz="2400" dirty="0"/>
              <a:t>Paris: [48.864716, 2.349014]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0300C31-3C3F-87B0-CE0C-795F3885D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3440" y="1987573"/>
            <a:ext cx="2366211" cy="236621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C3DF7-70FA-6FB0-902D-D6A1C27E8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902" y="3867719"/>
            <a:ext cx="3591426" cy="2619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2D819F-3384-2143-934F-96D29CC4CC29}"/>
              </a:ext>
            </a:extLst>
          </p:cNvPr>
          <p:cNvSpPr txBox="1"/>
          <p:nvPr/>
        </p:nvSpPr>
        <p:spPr>
          <a:xfrm>
            <a:off x="5164410" y="4756886"/>
            <a:ext cx="62904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Swiss is to Switzerland as Italian is to Italy (nationalities)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Paris is to France as Berlin is to Germany (capitals)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Unethical is to ethical as possibly is to impossibly (opposites)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Mouse is to mice as dollar is to dollars (plurals)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Man is to woman as king is to queen (gender roles)</a:t>
            </a:r>
            <a:endParaRPr lang="pt-BR" sz="16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D5A592-5FA0-2744-7FC6-D2C60C3D1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12F579-BF06-6410-AFE9-E100E1D0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73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05E972-1B19-D7A2-5B89-5F4D810C98DE}"/>
              </a:ext>
            </a:extLst>
          </p:cNvPr>
          <p:cNvSpPr txBox="1"/>
          <p:nvPr/>
        </p:nvSpPr>
        <p:spPr>
          <a:xfrm>
            <a:off x="346362" y="789195"/>
            <a:ext cx="77724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 err="1"/>
              <a:t>Chat</a:t>
            </a:r>
            <a:r>
              <a:rPr lang="pt-BR" sz="3200" b="1" dirty="0" err="1">
                <a:solidFill>
                  <a:srgbClr val="FF0000"/>
                </a:solidFill>
              </a:rPr>
              <a:t>Generative</a:t>
            </a: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3200" b="1" dirty="0" err="1">
                <a:solidFill>
                  <a:srgbClr val="FF0000"/>
                </a:solidFill>
              </a:rPr>
              <a:t>Pre-trained</a:t>
            </a: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3200" b="1" u="sng" dirty="0" err="1">
                <a:solidFill>
                  <a:srgbClr val="FF0000"/>
                </a:solidFill>
              </a:rPr>
              <a:t>Transformer</a:t>
            </a:r>
            <a:endParaRPr lang="pt-BR" sz="3200" b="1" u="sng" dirty="0">
              <a:solidFill>
                <a:srgbClr val="FF0000"/>
              </a:solidFill>
            </a:endParaRPr>
          </a:p>
          <a:p>
            <a:endParaRPr lang="pt-BR" sz="3200" b="1" dirty="0">
              <a:solidFill>
                <a:srgbClr val="FF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99339E-B3B4-6D89-A4C6-79013BBF47A6}"/>
              </a:ext>
            </a:extLst>
          </p:cNvPr>
          <p:cNvGrpSpPr/>
          <p:nvPr/>
        </p:nvGrpSpPr>
        <p:grpSpPr>
          <a:xfrm>
            <a:off x="5818909" y="1327804"/>
            <a:ext cx="1307637" cy="592512"/>
            <a:chOff x="6096000" y="1402544"/>
            <a:chExt cx="1307637" cy="5925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6B57F45-9A0B-B2F0-967C-7BA6AF7ED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402544"/>
              <a:ext cx="592512" cy="5925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C195D56-17E3-DA24-8D07-2CDBF0D35742}"/>
                </a:ext>
              </a:extLst>
            </p:cNvPr>
            <p:cNvSpPr txBox="1"/>
            <p:nvPr/>
          </p:nvSpPr>
          <p:spPr>
            <a:xfrm>
              <a:off x="6699598" y="1514134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2013</a:t>
              </a:r>
              <a:endParaRPr lang="pt-BR" b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75CC0A4-D584-F6AE-7FFE-61DC6344ACE9}"/>
              </a:ext>
            </a:extLst>
          </p:cNvPr>
          <p:cNvSpPr txBox="1"/>
          <p:nvPr/>
        </p:nvSpPr>
        <p:spPr>
          <a:xfrm>
            <a:off x="346362" y="1439394"/>
            <a:ext cx="198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u="sng" dirty="0"/>
              <a:t>Word </a:t>
            </a:r>
            <a:r>
              <a:rPr lang="pt-BR" sz="2400" b="1" u="sng" dirty="0" err="1"/>
              <a:t>vectors</a:t>
            </a:r>
            <a:endParaRPr lang="pt-BR" sz="2400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2A8AD3-4FCE-8786-AE36-5F3118D4113D}"/>
              </a:ext>
            </a:extLst>
          </p:cNvPr>
          <p:cNvSpPr txBox="1"/>
          <p:nvPr/>
        </p:nvSpPr>
        <p:spPr>
          <a:xfrm>
            <a:off x="955962" y="1820849"/>
            <a:ext cx="696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 err="1">
                <a:solidFill>
                  <a:srgbClr val="FF0000"/>
                </a:solidFill>
              </a:rPr>
              <a:t>Cat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AB161-4B4D-0ACB-1619-83B306DD1857}"/>
              </a:ext>
            </a:extLst>
          </p:cNvPr>
          <p:cNvSpPr txBox="1"/>
          <p:nvPr/>
        </p:nvSpPr>
        <p:spPr>
          <a:xfrm>
            <a:off x="198701" y="2552207"/>
            <a:ext cx="547582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400" dirty="0"/>
              <a:t>Rio de Janeiro: [-22.908333, -43.196388]</a:t>
            </a:r>
          </a:p>
          <a:p>
            <a:r>
              <a:rPr lang="pt-BR" sz="2400" dirty="0"/>
              <a:t>São Paulo: [-23.533773, -46.625290]</a:t>
            </a:r>
          </a:p>
          <a:p>
            <a:r>
              <a:rPr lang="pt-BR" sz="2400" dirty="0"/>
              <a:t>Paris: [48.864716, 2.349014]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0300C31-3C3F-87B0-CE0C-795F3885D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3440" y="1987573"/>
            <a:ext cx="2366211" cy="236621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2D819F-3384-2143-934F-96D29CC4CC29}"/>
              </a:ext>
            </a:extLst>
          </p:cNvPr>
          <p:cNvSpPr txBox="1"/>
          <p:nvPr/>
        </p:nvSpPr>
        <p:spPr>
          <a:xfrm>
            <a:off x="346362" y="4868476"/>
            <a:ext cx="62904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Swiss is to Switzerland as Cambodian is to Cambodia (nationalities)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Paris is to France as Berlin is to Germany (capitals)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Unethical is to ethical as possibly is to impossibly (opposites)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Mouse is to mice as dollar is to dollars (plurals)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Man is to woman as king is to queen (gender roles)</a:t>
            </a:r>
            <a:endParaRPr lang="pt-B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278EA-BDC2-4ED3-E8B6-70EB8C668F63}"/>
              </a:ext>
            </a:extLst>
          </p:cNvPr>
          <p:cNvSpPr txBox="1"/>
          <p:nvPr/>
        </p:nvSpPr>
        <p:spPr>
          <a:xfrm>
            <a:off x="6828060" y="5299362"/>
            <a:ext cx="2980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Biggest – Big + Small = </a:t>
            </a:r>
            <a:endParaRPr lang="pt-BR" sz="2400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43BFFA-3D1D-6F16-64B4-0DB172E79F76}"/>
              </a:ext>
            </a:extLst>
          </p:cNvPr>
          <p:cNvSpPr txBox="1"/>
          <p:nvPr/>
        </p:nvSpPr>
        <p:spPr>
          <a:xfrm>
            <a:off x="9665899" y="5299361"/>
            <a:ext cx="15351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Smallest</a:t>
            </a:r>
            <a:endParaRPr lang="pt-BR" sz="2400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7FACC5-7B60-B8AC-00F5-1E06182AF9F9}"/>
              </a:ext>
            </a:extLst>
          </p:cNvPr>
          <p:cNvSpPr txBox="1"/>
          <p:nvPr/>
        </p:nvSpPr>
        <p:spPr>
          <a:xfrm>
            <a:off x="6774526" y="5837972"/>
            <a:ext cx="3406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Doctor – Man + Woman = </a:t>
            </a:r>
            <a:endParaRPr lang="pt-BR" sz="2400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1CA3C6-2CCB-7B2B-8CCB-D95AB9B7D944}"/>
              </a:ext>
            </a:extLst>
          </p:cNvPr>
          <p:cNvSpPr txBox="1"/>
          <p:nvPr/>
        </p:nvSpPr>
        <p:spPr>
          <a:xfrm>
            <a:off x="9934699" y="5807406"/>
            <a:ext cx="15351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Nurse</a:t>
            </a:r>
            <a:endParaRPr lang="pt-BR" sz="2400" b="1" dirty="0">
              <a:solidFill>
                <a:srgbClr val="C00000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91E73F9-1892-3850-6A23-81B6D3F14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9A18C89-3E1F-F964-F7B3-DC2BE2A0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6739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05E972-1B19-D7A2-5B89-5F4D810C98DE}"/>
              </a:ext>
            </a:extLst>
          </p:cNvPr>
          <p:cNvSpPr txBox="1"/>
          <p:nvPr/>
        </p:nvSpPr>
        <p:spPr>
          <a:xfrm>
            <a:off x="346362" y="789195"/>
            <a:ext cx="77724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 err="1"/>
              <a:t>Chat</a:t>
            </a:r>
            <a:r>
              <a:rPr lang="pt-BR" sz="3200" b="1" dirty="0" err="1">
                <a:solidFill>
                  <a:srgbClr val="FF0000"/>
                </a:solidFill>
              </a:rPr>
              <a:t>Generative</a:t>
            </a: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3200" b="1" dirty="0" err="1">
                <a:solidFill>
                  <a:srgbClr val="FF0000"/>
                </a:solidFill>
              </a:rPr>
              <a:t>Pre-trained</a:t>
            </a: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3200" b="1" u="sng" dirty="0" err="1">
                <a:solidFill>
                  <a:srgbClr val="FF0000"/>
                </a:solidFill>
              </a:rPr>
              <a:t>Transformer</a:t>
            </a:r>
            <a:endParaRPr lang="pt-BR" sz="3200" b="1" u="sng" dirty="0">
              <a:solidFill>
                <a:srgbClr val="FF0000"/>
              </a:solidFill>
            </a:endParaRPr>
          </a:p>
          <a:p>
            <a:endParaRPr lang="pt-BR" sz="3200" b="1" dirty="0">
              <a:solidFill>
                <a:srgbClr val="FF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99339E-B3B4-6D89-A4C6-79013BBF47A6}"/>
              </a:ext>
            </a:extLst>
          </p:cNvPr>
          <p:cNvGrpSpPr/>
          <p:nvPr/>
        </p:nvGrpSpPr>
        <p:grpSpPr>
          <a:xfrm>
            <a:off x="5818909" y="1327804"/>
            <a:ext cx="1307637" cy="592512"/>
            <a:chOff x="6096000" y="1402544"/>
            <a:chExt cx="1307637" cy="59251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6B57F45-9A0B-B2F0-967C-7BA6AF7ED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402544"/>
              <a:ext cx="592512" cy="5925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C195D56-17E3-DA24-8D07-2CDBF0D35742}"/>
                </a:ext>
              </a:extLst>
            </p:cNvPr>
            <p:cNvSpPr txBox="1"/>
            <p:nvPr/>
          </p:nvSpPr>
          <p:spPr>
            <a:xfrm>
              <a:off x="6699598" y="1514134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2013</a:t>
              </a:r>
              <a:endParaRPr lang="pt-BR" b="1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B922086-77EE-17AC-BCC3-D767DC3D2CB8}"/>
              </a:ext>
            </a:extLst>
          </p:cNvPr>
          <p:cNvSpPr txBox="1"/>
          <p:nvPr/>
        </p:nvSpPr>
        <p:spPr>
          <a:xfrm>
            <a:off x="9934699" y="604529"/>
            <a:ext cx="997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'AI </a:t>
            </a:r>
            <a:r>
              <a:rPr lang="pt-BR" dirty="0" err="1"/>
              <a:t>drift</a:t>
            </a:r>
            <a:r>
              <a:rPr lang="pt-BR" dirty="0"/>
              <a:t>'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CC0A4-D584-F6AE-7FFE-61DC6344ACE9}"/>
              </a:ext>
            </a:extLst>
          </p:cNvPr>
          <p:cNvSpPr txBox="1"/>
          <p:nvPr/>
        </p:nvSpPr>
        <p:spPr>
          <a:xfrm>
            <a:off x="346362" y="1439394"/>
            <a:ext cx="198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u="sng" dirty="0"/>
              <a:t>Word </a:t>
            </a:r>
            <a:r>
              <a:rPr lang="pt-BR" sz="2400" b="1" u="sng" dirty="0" err="1"/>
              <a:t>vectors</a:t>
            </a:r>
            <a:endParaRPr lang="pt-BR" sz="2400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2A8AD3-4FCE-8786-AE36-5F3118D4113D}"/>
              </a:ext>
            </a:extLst>
          </p:cNvPr>
          <p:cNvSpPr txBox="1"/>
          <p:nvPr/>
        </p:nvSpPr>
        <p:spPr>
          <a:xfrm>
            <a:off x="955962" y="1820849"/>
            <a:ext cx="696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 err="1">
                <a:solidFill>
                  <a:srgbClr val="FF0000"/>
                </a:solidFill>
              </a:rPr>
              <a:t>Cat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AB161-4B4D-0ACB-1619-83B306DD1857}"/>
              </a:ext>
            </a:extLst>
          </p:cNvPr>
          <p:cNvSpPr txBox="1"/>
          <p:nvPr/>
        </p:nvSpPr>
        <p:spPr>
          <a:xfrm>
            <a:off x="198701" y="2552207"/>
            <a:ext cx="547582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400" dirty="0"/>
              <a:t>Rio de Janeiro: [-22.908333, -43.196388]</a:t>
            </a:r>
          </a:p>
          <a:p>
            <a:r>
              <a:rPr lang="pt-BR" sz="2400" dirty="0"/>
              <a:t>São Paulo: [-23.533773, -46.625290]</a:t>
            </a:r>
          </a:p>
          <a:p>
            <a:r>
              <a:rPr lang="pt-BR" sz="2400" dirty="0"/>
              <a:t>Paris: [48.864716, 2.349014]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0300C31-3C3F-87B0-CE0C-795F3885D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3440" y="1987573"/>
            <a:ext cx="2366211" cy="236621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D278EA-BDC2-4ED3-E8B6-70EB8C668F63}"/>
              </a:ext>
            </a:extLst>
          </p:cNvPr>
          <p:cNvSpPr txBox="1"/>
          <p:nvPr/>
        </p:nvSpPr>
        <p:spPr>
          <a:xfrm>
            <a:off x="379749" y="4657918"/>
            <a:ext cx="6031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She was </a:t>
            </a:r>
            <a:r>
              <a:rPr lang="en-US" b="1" u="sng" dirty="0"/>
              <a:t>fine</a:t>
            </a:r>
            <a:r>
              <a:rPr lang="en-US" dirty="0"/>
              <a:t> with paying the </a:t>
            </a:r>
            <a:r>
              <a:rPr lang="en-US" b="1" u="sng" dirty="0"/>
              <a:t>fine</a:t>
            </a:r>
            <a:r>
              <a:rPr lang="en-US" dirty="0"/>
              <a:t> for parking in the wrong spot.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FB2BA2-4803-CE2D-7E63-A14CAF540ADC}"/>
              </a:ext>
            </a:extLst>
          </p:cNvPr>
          <p:cNvSpPr txBox="1"/>
          <p:nvPr/>
        </p:nvSpPr>
        <p:spPr>
          <a:xfrm>
            <a:off x="346361" y="5146718"/>
            <a:ext cx="6313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He had a big smile on his </a:t>
            </a:r>
            <a:r>
              <a:rPr lang="en-US" b="1" u="sng" dirty="0"/>
              <a:t>face</a:t>
            </a:r>
            <a:r>
              <a:rPr lang="en-US" dirty="0"/>
              <a:t> when he saw the </a:t>
            </a:r>
            <a:r>
              <a:rPr lang="en-US" b="1" u="sng" dirty="0"/>
              <a:t>face</a:t>
            </a:r>
            <a:r>
              <a:rPr lang="en-US" dirty="0"/>
              <a:t> of the clock.</a:t>
            </a:r>
            <a:endParaRPr lang="pt-BR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FBF0043-ED2F-FF3D-C9AE-CE13FE3C2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9DEC3AC-A098-F69E-C0E4-7043407CB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222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05E972-1B19-D7A2-5B89-5F4D810C98DE}"/>
              </a:ext>
            </a:extLst>
          </p:cNvPr>
          <p:cNvSpPr txBox="1"/>
          <p:nvPr/>
        </p:nvSpPr>
        <p:spPr>
          <a:xfrm>
            <a:off x="346362" y="789195"/>
            <a:ext cx="77724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 err="1"/>
              <a:t>Chat</a:t>
            </a:r>
            <a:r>
              <a:rPr lang="pt-BR" sz="3200" b="1" dirty="0" err="1">
                <a:solidFill>
                  <a:srgbClr val="FF0000"/>
                </a:solidFill>
              </a:rPr>
              <a:t>Generative</a:t>
            </a: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3200" b="1" dirty="0" err="1">
                <a:solidFill>
                  <a:srgbClr val="FF0000"/>
                </a:solidFill>
              </a:rPr>
              <a:t>Pre-trained</a:t>
            </a: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3200" b="1" u="sng" dirty="0" err="1">
                <a:solidFill>
                  <a:srgbClr val="FF0000"/>
                </a:solidFill>
              </a:rPr>
              <a:t>Transformer</a:t>
            </a:r>
            <a:endParaRPr lang="pt-BR" sz="3200" b="1" u="sng" dirty="0">
              <a:solidFill>
                <a:srgbClr val="FF0000"/>
              </a:solidFill>
            </a:endParaRPr>
          </a:p>
          <a:p>
            <a:endParaRPr lang="pt-BR" sz="32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1F158998-BE5A-83F0-90C7-4AF088800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660" y="1555845"/>
            <a:ext cx="7482306" cy="468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8221E6-3710-357A-9879-A0119343C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FF2A4-6D8A-1C08-1B6E-39905D99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002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05E972-1B19-D7A2-5B89-5F4D810C98DE}"/>
              </a:ext>
            </a:extLst>
          </p:cNvPr>
          <p:cNvSpPr txBox="1"/>
          <p:nvPr/>
        </p:nvSpPr>
        <p:spPr>
          <a:xfrm>
            <a:off x="346362" y="789195"/>
            <a:ext cx="77724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 err="1"/>
              <a:t>Chat</a:t>
            </a:r>
            <a:r>
              <a:rPr lang="pt-BR" sz="3200" b="1" dirty="0" err="1">
                <a:solidFill>
                  <a:srgbClr val="FF0000"/>
                </a:solidFill>
              </a:rPr>
              <a:t>Generative</a:t>
            </a: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3200" b="1" dirty="0" err="1">
                <a:solidFill>
                  <a:srgbClr val="FF0000"/>
                </a:solidFill>
              </a:rPr>
              <a:t>Pre-trained</a:t>
            </a: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3200" b="1" u="sng" dirty="0" err="1">
                <a:solidFill>
                  <a:srgbClr val="FF0000"/>
                </a:solidFill>
              </a:rPr>
              <a:t>Transformer</a:t>
            </a:r>
            <a:endParaRPr lang="pt-BR" sz="3200" b="1" u="sng" dirty="0">
              <a:solidFill>
                <a:srgbClr val="FF0000"/>
              </a:solidFill>
            </a:endParaRPr>
          </a:p>
          <a:p>
            <a:endParaRPr lang="pt-BR" sz="32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1F158998-BE5A-83F0-90C7-4AF088800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2" y="1675766"/>
            <a:ext cx="4557403" cy="285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8E5CF5-D7ED-146D-B4D2-B4686B574BB0}"/>
              </a:ext>
            </a:extLst>
          </p:cNvPr>
          <p:cNvSpPr txBox="1"/>
          <p:nvPr/>
        </p:nvSpPr>
        <p:spPr>
          <a:xfrm>
            <a:off x="743312" y="4991588"/>
            <a:ext cx="451527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Word vector dimension:</a:t>
            </a:r>
            <a:r>
              <a:rPr lang="en-US" sz="2400" dirty="0"/>
              <a:t> </a:t>
            </a:r>
            <a:r>
              <a:rPr lang="pt-BR" sz="2400" b="0" i="0" dirty="0">
                <a:solidFill>
                  <a:srgbClr val="111111"/>
                </a:solidFill>
                <a:effectLst/>
                <a:latin typeface="-apple-system"/>
              </a:rPr>
              <a:t>12288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 err="1"/>
              <a:t>Layers</a:t>
            </a:r>
            <a:r>
              <a:rPr lang="pt-BR" sz="2400" b="1" dirty="0"/>
              <a:t>:</a:t>
            </a:r>
            <a:r>
              <a:rPr lang="pt-BR" sz="2400" dirty="0"/>
              <a:t> 96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 err="1"/>
              <a:t>Parameters</a:t>
            </a:r>
            <a:r>
              <a:rPr lang="pt-BR" sz="2400" b="1" dirty="0"/>
              <a:t>:</a:t>
            </a:r>
            <a:r>
              <a:rPr lang="pt-BR" sz="2400" dirty="0"/>
              <a:t> 175 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 err="1"/>
              <a:t>Dataset</a:t>
            </a:r>
            <a:r>
              <a:rPr lang="pt-BR" sz="2400" b="1" dirty="0"/>
              <a:t>:</a:t>
            </a:r>
            <a:r>
              <a:rPr lang="pt-BR" sz="2400" dirty="0"/>
              <a:t> 500 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1AEBF4-7AD2-F055-EA50-E9D3B839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B102E-5356-F5E3-A862-8D4A94C15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38</a:t>
            </a:fld>
            <a:endParaRPr lang="pt-BR"/>
          </a:p>
        </p:txBody>
      </p:sp>
      <p:pic>
        <p:nvPicPr>
          <p:cNvPr id="5122" name="Picture 2" descr="Architecture of a deep neural network. | Download Scientific Diagram">
            <a:extLst>
              <a:ext uri="{FF2B5EF4-FFF2-40B4-BE49-F238E27FC236}">
                <a16:creationId xmlns:a16="http://schemas.microsoft.com/office/drawing/2014/main" id="{DD6E1E07-5B5C-A4D0-2D8F-321024966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748" y="1980774"/>
            <a:ext cx="5817703" cy="379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694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05E972-1B19-D7A2-5B89-5F4D810C98DE}"/>
              </a:ext>
            </a:extLst>
          </p:cNvPr>
          <p:cNvSpPr txBox="1"/>
          <p:nvPr/>
        </p:nvSpPr>
        <p:spPr>
          <a:xfrm>
            <a:off x="346362" y="789195"/>
            <a:ext cx="77724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 err="1"/>
              <a:t>Chat</a:t>
            </a:r>
            <a:r>
              <a:rPr lang="pt-BR" sz="3200" b="1" dirty="0" err="1">
                <a:solidFill>
                  <a:srgbClr val="FF0000"/>
                </a:solidFill>
              </a:rPr>
              <a:t>Generative</a:t>
            </a: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3200" b="1" dirty="0" err="1">
                <a:solidFill>
                  <a:srgbClr val="FF0000"/>
                </a:solidFill>
              </a:rPr>
              <a:t>Pre-trained</a:t>
            </a: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3200" b="1" u="sng" dirty="0" err="1">
                <a:solidFill>
                  <a:srgbClr val="FF0000"/>
                </a:solidFill>
              </a:rPr>
              <a:t>Transformer</a:t>
            </a:r>
            <a:endParaRPr lang="pt-BR" sz="3200" b="1" u="sng" dirty="0">
              <a:solidFill>
                <a:srgbClr val="FF0000"/>
              </a:solidFill>
            </a:endParaRPr>
          </a:p>
          <a:p>
            <a:endParaRPr lang="pt-BR" sz="32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1F158998-BE5A-83F0-90C7-4AF088800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2" y="1675766"/>
            <a:ext cx="4557403" cy="285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DEF65AC-37AD-16B8-8FF2-475414EA5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921" y="2315486"/>
            <a:ext cx="6468717" cy="346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8E5CF5-D7ED-146D-B4D2-B4686B574BB0}"/>
              </a:ext>
            </a:extLst>
          </p:cNvPr>
          <p:cNvSpPr txBox="1"/>
          <p:nvPr/>
        </p:nvSpPr>
        <p:spPr>
          <a:xfrm>
            <a:off x="743312" y="4991588"/>
            <a:ext cx="451527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Word vector dimension:</a:t>
            </a:r>
            <a:r>
              <a:rPr lang="en-US" sz="2400" dirty="0"/>
              <a:t> </a:t>
            </a:r>
            <a:r>
              <a:rPr lang="pt-BR" sz="2400" b="0" i="0" dirty="0">
                <a:solidFill>
                  <a:srgbClr val="111111"/>
                </a:solidFill>
                <a:effectLst/>
                <a:latin typeface="-apple-system"/>
              </a:rPr>
              <a:t>12288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 err="1"/>
              <a:t>Layers</a:t>
            </a:r>
            <a:r>
              <a:rPr lang="pt-BR" sz="2400" b="1" dirty="0"/>
              <a:t>:</a:t>
            </a:r>
            <a:r>
              <a:rPr lang="pt-BR" sz="2400" dirty="0"/>
              <a:t> 96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 err="1"/>
              <a:t>Parameters</a:t>
            </a:r>
            <a:r>
              <a:rPr lang="pt-BR" sz="2400" b="1" dirty="0"/>
              <a:t>:</a:t>
            </a:r>
            <a:r>
              <a:rPr lang="pt-BR" sz="2400" dirty="0"/>
              <a:t> 175 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 err="1"/>
              <a:t>Dataset</a:t>
            </a:r>
            <a:r>
              <a:rPr lang="pt-BR" sz="2400" b="1" dirty="0"/>
              <a:t>:</a:t>
            </a:r>
            <a:r>
              <a:rPr lang="pt-BR" sz="2400" dirty="0"/>
              <a:t> 500 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1AEBF4-7AD2-F055-EA50-E9D3B839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B102E-5356-F5E3-A862-8D4A94C15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887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9FCFA5-FD8F-5F33-97A7-877F9F8B09CF}"/>
              </a:ext>
            </a:extLst>
          </p:cNvPr>
          <p:cNvSpPr txBox="1"/>
          <p:nvPr/>
        </p:nvSpPr>
        <p:spPr>
          <a:xfrm>
            <a:off x="479775" y="193964"/>
            <a:ext cx="9176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ierstadt" panose="020B0004020202020204" pitchFamily="34" charset="0"/>
              </a:rPr>
              <a:t>What to install/use?</a:t>
            </a:r>
            <a:endParaRPr lang="pt-BR" sz="5400" dirty="0">
              <a:latin typeface="Bierstadt" panose="020B00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168D48-7EC5-5B3B-2DB1-C58FC80C0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B5690-1944-8BE3-CB68-57550AB6F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4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78386-E08E-5AD6-929C-D9006BCE2F59}"/>
              </a:ext>
            </a:extLst>
          </p:cNvPr>
          <p:cNvSpPr txBox="1"/>
          <p:nvPr/>
        </p:nvSpPr>
        <p:spPr>
          <a:xfrm>
            <a:off x="302197" y="2247941"/>
            <a:ext cx="6698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Local: </a:t>
            </a:r>
            <a:r>
              <a:rPr lang="en-US" sz="2400" dirty="0"/>
              <a:t>anaconda, Visual Studio Code, Jupyter/Lab</a:t>
            </a:r>
            <a:endParaRPr lang="pt-BR" sz="2400" dirty="0"/>
          </a:p>
        </p:txBody>
      </p:sp>
      <p:pic>
        <p:nvPicPr>
          <p:cNvPr id="1026" name="Picture 2" descr="Comment installer Anaconda et Python pour faire du Machine Learning">
            <a:extLst>
              <a:ext uri="{FF2B5EF4-FFF2-40B4-BE49-F238E27FC236}">
                <a16:creationId xmlns:a16="http://schemas.microsoft.com/office/drawing/2014/main" id="{0740C9D1-F11C-F4B9-AF56-DCE3230F9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533" y="1941898"/>
            <a:ext cx="2147497" cy="107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159000-A845-69C7-DE57-59EF0FB75538}"/>
              </a:ext>
            </a:extLst>
          </p:cNvPr>
          <p:cNvSpPr txBox="1"/>
          <p:nvPr/>
        </p:nvSpPr>
        <p:spPr>
          <a:xfrm>
            <a:off x="302197" y="1445766"/>
            <a:ext cx="6698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Remote: </a:t>
            </a:r>
            <a:r>
              <a:rPr lang="en-US" sz="2400" dirty="0"/>
              <a:t>Google Collab</a:t>
            </a:r>
            <a:endParaRPr lang="pt-BR" sz="2400" dirty="0"/>
          </a:p>
        </p:txBody>
      </p:sp>
      <p:pic>
        <p:nvPicPr>
          <p:cNvPr id="1028" name="Picture 4" descr="Google Colaboratory in 2021 | Deep learning, Online tutoring, Unity">
            <a:extLst>
              <a:ext uri="{FF2B5EF4-FFF2-40B4-BE49-F238E27FC236}">
                <a16:creationId xmlns:a16="http://schemas.microsoft.com/office/drawing/2014/main" id="{5850F076-8F76-8827-22B4-873D248E4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718" y="1086785"/>
            <a:ext cx="1238250" cy="123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21BC50-D984-C2B1-A13B-0E164968C843}"/>
              </a:ext>
            </a:extLst>
          </p:cNvPr>
          <p:cNvSpPr txBox="1"/>
          <p:nvPr/>
        </p:nvSpPr>
        <p:spPr>
          <a:xfrm>
            <a:off x="302197" y="4724470"/>
            <a:ext cx="9176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https://drive.google.com/drive/folders/1ifk8KFn_iJ1hNtRx3WBJtBr11h_iKuXq?usp=sharing</a:t>
            </a:r>
            <a:endParaRPr lang="pt-B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F6B277-9FEC-E690-5205-5431A415CB69}"/>
              </a:ext>
            </a:extLst>
          </p:cNvPr>
          <p:cNvSpPr txBox="1"/>
          <p:nvPr/>
        </p:nvSpPr>
        <p:spPr>
          <a:xfrm>
            <a:off x="302197" y="5545666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5"/>
              </a:rPr>
              <a:t>https://github.com/HenriqueCSJ/SBQT2023</a:t>
            </a:r>
            <a:endParaRPr lang="pt-B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774C5-BC62-2E5D-D6C9-DA7E9CBD3AF0}"/>
              </a:ext>
            </a:extLst>
          </p:cNvPr>
          <p:cNvSpPr txBox="1"/>
          <p:nvPr/>
        </p:nvSpPr>
        <p:spPr>
          <a:xfrm>
            <a:off x="302197" y="3267456"/>
            <a:ext cx="10565672" cy="101566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conda </a:t>
            </a:r>
            <a:r>
              <a:rPr lang="pt-BR" sz="2000" b="1" dirty="0" err="1">
                <a:solidFill>
                  <a:schemeClr val="bg1"/>
                </a:solidFill>
              </a:rPr>
              <a:t>create</a:t>
            </a:r>
            <a:r>
              <a:rPr lang="pt-BR" sz="2000" b="1" dirty="0">
                <a:solidFill>
                  <a:schemeClr val="bg1"/>
                </a:solidFill>
              </a:rPr>
              <a:t> –n py310w python=3.10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conda </a:t>
            </a:r>
            <a:r>
              <a:rPr lang="pt-BR" sz="2000" b="1" dirty="0" err="1">
                <a:solidFill>
                  <a:schemeClr val="bg1"/>
                </a:solidFill>
              </a:rPr>
              <a:t>activate</a:t>
            </a:r>
            <a:r>
              <a:rPr lang="pt-BR" sz="2000" b="1" dirty="0">
                <a:solidFill>
                  <a:schemeClr val="bg1"/>
                </a:solidFill>
              </a:rPr>
              <a:t> py310w</a:t>
            </a:r>
          </a:p>
          <a:p>
            <a:r>
              <a:rPr lang="pt-BR" sz="2000" b="1" dirty="0" err="1">
                <a:solidFill>
                  <a:schemeClr val="bg1"/>
                </a:solidFill>
              </a:rPr>
              <a:t>pip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install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rdkit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dscribe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tensorflow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pycaret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jupyterlab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jupyter</a:t>
            </a:r>
            <a:r>
              <a:rPr lang="pt-BR" sz="2000" b="1" dirty="0">
                <a:solidFill>
                  <a:schemeClr val="bg1"/>
                </a:solidFill>
              </a:rPr>
              <a:t> pandas </a:t>
            </a:r>
            <a:r>
              <a:rPr lang="pt-BR" sz="2000" b="1" dirty="0" err="1">
                <a:solidFill>
                  <a:schemeClr val="bg1"/>
                </a:solidFill>
              </a:rPr>
              <a:t>numpy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gensim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xgboost</a:t>
            </a:r>
            <a:endParaRPr lang="pt-B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72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5" grpId="0"/>
      <p:bldP spid="17" grpId="0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99A299-D334-2044-36A6-3E47E3133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1133475"/>
          </a:xfrm>
        </p:spPr>
        <p:txBody>
          <a:bodyPr/>
          <a:lstStyle/>
          <a:p>
            <a:pPr algn="ctr"/>
            <a:r>
              <a:rPr lang="en-US"/>
              <a:t>In Python…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DB8EE3-0D1A-E01F-C272-1BE43D835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13-B135-3EB5-97D8-62E264F0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9993-BA4F-46C9-846A-E5AA11122F69}" type="slidenum">
              <a:rPr lang="pt-BR" smtClean="0"/>
              <a:t>40</a:t>
            </a:fld>
            <a:endParaRPr lang="pt-BR"/>
          </a:p>
        </p:txBody>
      </p:sp>
      <p:pic>
        <p:nvPicPr>
          <p:cNvPr id="2054" name="Picture 6" descr="Python – Logos Download">
            <a:extLst>
              <a:ext uri="{FF2B5EF4-FFF2-40B4-BE49-F238E27FC236}">
                <a16:creationId xmlns:a16="http://schemas.microsoft.com/office/drawing/2014/main" id="{44FFD8BF-2A7C-CA14-F37B-16B40F47E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248" y="925585"/>
            <a:ext cx="2333503" cy="2324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041518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5C55F0BA-7D8B-4753-AB68-D54E59A24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CD9D7-D7D6-3F88-DF0A-93B20B6E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24" y="4081486"/>
            <a:ext cx="10464734" cy="131415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u="sng" dirty="0"/>
              <a:t>AI x ML x DL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C422D-3F79-84CE-271E-1EF0C3CF5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81" y="5567363"/>
            <a:ext cx="10512421" cy="557187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4" name="Picture 2" descr="All the Things Under Heaven and Earth: Russian Doll: Season One Review">
            <a:extLst>
              <a:ext uri="{FF2B5EF4-FFF2-40B4-BE49-F238E27FC236}">
                <a16:creationId xmlns:a16="http://schemas.microsoft.com/office/drawing/2014/main" id="{422CF4F3-3130-DF9A-08E9-B7D68276C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3" b="-2"/>
          <a:stretch/>
        </p:blipFill>
        <p:spPr bwMode="auto">
          <a:xfrm>
            <a:off x="2733778" y="166651"/>
            <a:ext cx="6777732" cy="37336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D8480-508A-F5F5-12B8-E987A5504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XXII SBQT - Day 1 -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4312E-E8CA-5AE1-CE53-2EC01AE6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1B4D01F-39C3-4CA2-8C84-C0CFEA1AD61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41814129"/>
      </p:ext>
    </p:extLst>
  </p:cSld>
  <p:clrMapOvr>
    <a:masterClrMapping/>
  </p:clrMapOvr>
  <p:transition spd="slow">
    <p:push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ntroduction to Deep Learning-MIT 6.S191 - 크리니의 탐구생활">
            <a:extLst>
              <a:ext uri="{FF2B5EF4-FFF2-40B4-BE49-F238E27FC236}">
                <a16:creationId xmlns:a16="http://schemas.microsoft.com/office/drawing/2014/main" id="{48FBC41F-FAA9-0DA8-6518-B8EC53D6C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357" y="896023"/>
            <a:ext cx="7961286" cy="506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DC64E-2C14-9896-A07C-8A19CDB8F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XXII SBQT - Day 1 - Introduction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24B23-BF3F-1E86-51A3-15818E08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7464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48B9EE-70EF-3731-1FD7-6B75DCDE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3E68CD-F424-523B-CCCD-66F2969D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43</a:t>
            </a:fld>
            <a:endParaRPr lang="pt-BR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C934CF8-3388-AA00-AA3C-50B7C61CCFBC}"/>
              </a:ext>
            </a:extLst>
          </p:cNvPr>
          <p:cNvGrpSpPr/>
          <p:nvPr/>
        </p:nvGrpSpPr>
        <p:grpSpPr>
          <a:xfrm>
            <a:off x="1887198" y="406611"/>
            <a:ext cx="8417602" cy="2446030"/>
            <a:chOff x="1574591" y="12253"/>
            <a:chExt cx="8417602" cy="244603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E9B5AFE-B892-69E3-CE68-CBE33F671BDB}"/>
                </a:ext>
              </a:extLst>
            </p:cNvPr>
            <p:cNvGrpSpPr/>
            <p:nvPr/>
          </p:nvGrpSpPr>
          <p:grpSpPr>
            <a:xfrm>
              <a:off x="1574591" y="650718"/>
              <a:ext cx="8417602" cy="1807565"/>
              <a:chOff x="1855658" y="826957"/>
              <a:chExt cx="8417602" cy="1807565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E4DC4B0-D01F-ED6A-B1BB-57553CE1D5C6}"/>
                  </a:ext>
                </a:extLst>
              </p:cNvPr>
              <p:cNvSpPr/>
              <p:nvPr/>
            </p:nvSpPr>
            <p:spPr>
              <a:xfrm>
                <a:off x="4300304" y="1289155"/>
                <a:ext cx="2691984" cy="809468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Computer</a:t>
                </a:r>
                <a:endParaRPr lang="pt-BR" sz="3200" dirty="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D0A7C01-605B-4CC3-8EDC-807E1B0EFAE2}"/>
                  </a:ext>
                </a:extLst>
              </p:cNvPr>
              <p:cNvSpPr/>
              <p:nvPr/>
            </p:nvSpPr>
            <p:spPr>
              <a:xfrm>
                <a:off x="1855658" y="826957"/>
                <a:ext cx="1733238" cy="809468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Data</a:t>
                </a:r>
                <a:endParaRPr lang="pt-BR" sz="3200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D210CCA-A045-9187-1BE9-86A27AA87740}"/>
                  </a:ext>
                </a:extLst>
              </p:cNvPr>
              <p:cNvSpPr/>
              <p:nvPr/>
            </p:nvSpPr>
            <p:spPr>
              <a:xfrm>
                <a:off x="1855658" y="1825054"/>
                <a:ext cx="1733238" cy="809468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Program</a:t>
                </a:r>
                <a:endParaRPr lang="pt-BR" sz="3200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F0A68B3-E6E3-DDD4-4798-58F5EAA0CF34}"/>
                  </a:ext>
                </a:extLst>
              </p:cNvPr>
              <p:cNvSpPr/>
              <p:nvPr/>
            </p:nvSpPr>
            <p:spPr>
              <a:xfrm>
                <a:off x="7581276" y="1274165"/>
                <a:ext cx="2691984" cy="809468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Output</a:t>
                </a:r>
                <a:endParaRPr lang="pt-BR" sz="3200" dirty="0"/>
              </a:p>
            </p:txBody>
          </p: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B1826A95-F5F8-3C23-7341-71685B8C9D74}"/>
                  </a:ext>
                </a:extLst>
              </p:cNvPr>
              <p:cNvCxnSpPr>
                <a:stCxn id="8" idx="3"/>
                <a:endCxn id="4" idx="1"/>
              </p:cNvCxnSpPr>
              <p:nvPr/>
            </p:nvCxnSpPr>
            <p:spPr>
              <a:xfrm>
                <a:off x="3588896" y="1231691"/>
                <a:ext cx="711408" cy="462198"/>
              </a:xfrm>
              <a:prstGeom prst="bentConnector3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7483B64C-645A-1F2B-A555-FA7007FF886C}"/>
                  </a:ext>
                </a:extLst>
              </p:cNvPr>
              <p:cNvCxnSpPr>
                <a:stCxn id="9" idx="3"/>
                <a:endCxn id="4" idx="1"/>
              </p:cNvCxnSpPr>
              <p:nvPr/>
            </p:nvCxnSpPr>
            <p:spPr>
              <a:xfrm flipV="1">
                <a:off x="3588896" y="1693889"/>
                <a:ext cx="711408" cy="535899"/>
              </a:xfrm>
              <a:prstGeom prst="bentConnector3">
                <a:avLst/>
              </a:prstGeom>
              <a:ln w="571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id="{F358CB84-2B61-9431-DF2B-F56BF6946C35}"/>
                  </a:ext>
                </a:extLst>
              </p:cNvPr>
              <p:cNvCxnSpPr>
                <a:stCxn id="4" idx="3"/>
                <a:endCxn id="10" idx="1"/>
              </p:cNvCxnSpPr>
              <p:nvPr/>
            </p:nvCxnSpPr>
            <p:spPr>
              <a:xfrm flipV="1">
                <a:off x="6992288" y="1678899"/>
                <a:ext cx="588988" cy="14990"/>
              </a:xfrm>
              <a:prstGeom prst="bentConnector3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959C1F3-B510-A1B7-901C-7929571491DD}"/>
                </a:ext>
              </a:extLst>
            </p:cNvPr>
            <p:cNvSpPr txBox="1"/>
            <p:nvPr/>
          </p:nvSpPr>
          <p:spPr>
            <a:xfrm>
              <a:off x="3592846" y="12253"/>
              <a:ext cx="5006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u="sng" dirty="0"/>
                <a:t>Traditional Programming</a:t>
              </a:r>
              <a:endParaRPr lang="pt-BR" sz="3600" b="1" u="sng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932EFA-5D54-165D-D217-FC733A6C92DE}"/>
              </a:ext>
            </a:extLst>
          </p:cNvPr>
          <p:cNvGrpSpPr/>
          <p:nvPr/>
        </p:nvGrpSpPr>
        <p:grpSpPr>
          <a:xfrm>
            <a:off x="1887198" y="3319944"/>
            <a:ext cx="8417602" cy="2440130"/>
            <a:chOff x="1615815" y="3215429"/>
            <a:chExt cx="8417602" cy="244013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D9787CD-97A4-C399-739D-1870B63A7EF9}"/>
                </a:ext>
              </a:extLst>
            </p:cNvPr>
            <p:cNvGrpSpPr/>
            <p:nvPr/>
          </p:nvGrpSpPr>
          <p:grpSpPr>
            <a:xfrm>
              <a:off x="1615815" y="3847994"/>
              <a:ext cx="8417602" cy="1807565"/>
              <a:chOff x="1855658" y="3787514"/>
              <a:chExt cx="8417602" cy="1807565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63ADE911-7391-894C-26F2-9AF07CB4478B}"/>
                  </a:ext>
                </a:extLst>
              </p:cNvPr>
              <p:cNvSpPr/>
              <p:nvPr/>
            </p:nvSpPr>
            <p:spPr>
              <a:xfrm>
                <a:off x="4300304" y="4249712"/>
                <a:ext cx="2691984" cy="809468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Computer</a:t>
                </a:r>
                <a:endParaRPr lang="pt-BR" sz="3200" dirty="0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F9E5D2F-AAFC-EA8C-7564-39C67E7843FB}"/>
                  </a:ext>
                </a:extLst>
              </p:cNvPr>
              <p:cNvSpPr/>
              <p:nvPr/>
            </p:nvSpPr>
            <p:spPr>
              <a:xfrm>
                <a:off x="1855658" y="3787514"/>
                <a:ext cx="1733238" cy="809468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Data</a:t>
                </a:r>
                <a:endParaRPr lang="pt-BR" sz="3200" dirty="0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802315C5-6550-92E0-D977-87F5E5743BDB}"/>
                  </a:ext>
                </a:extLst>
              </p:cNvPr>
              <p:cNvSpPr/>
              <p:nvPr/>
            </p:nvSpPr>
            <p:spPr>
              <a:xfrm>
                <a:off x="1855658" y="4785611"/>
                <a:ext cx="1733238" cy="809468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Output</a:t>
                </a:r>
                <a:endParaRPr lang="pt-BR" sz="3200" dirty="0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F2DAA7F-47D6-8586-5C26-EBF6AFF840E2}"/>
                  </a:ext>
                </a:extLst>
              </p:cNvPr>
              <p:cNvSpPr/>
              <p:nvPr/>
            </p:nvSpPr>
            <p:spPr>
              <a:xfrm>
                <a:off x="7581276" y="4234722"/>
                <a:ext cx="2691984" cy="809468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Program</a:t>
                </a:r>
                <a:endParaRPr lang="pt-BR" sz="3200" dirty="0"/>
              </a:p>
            </p:txBody>
          </p: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0E2783BE-686E-AE48-4617-8DDE09A7777D}"/>
                  </a:ext>
                </a:extLst>
              </p:cNvPr>
              <p:cNvCxnSpPr>
                <a:stCxn id="26" idx="3"/>
                <a:endCxn id="25" idx="1"/>
              </p:cNvCxnSpPr>
              <p:nvPr/>
            </p:nvCxnSpPr>
            <p:spPr>
              <a:xfrm>
                <a:off x="3588896" y="4192248"/>
                <a:ext cx="711408" cy="462198"/>
              </a:xfrm>
              <a:prstGeom prst="bentConnector3">
                <a:avLst/>
              </a:prstGeom>
              <a:ln w="571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30148D2B-67F9-50E2-BD0A-310CE6D90090}"/>
                  </a:ext>
                </a:extLst>
              </p:cNvPr>
              <p:cNvCxnSpPr>
                <a:stCxn id="27" idx="3"/>
                <a:endCxn id="25" idx="1"/>
              </p:cNvCxnSpPr>
              <p:nvPr/>
            </p:nvCxnSpPr>
            <p:spPr>
              <a:xfrm flipV="1">
                <a:off x="3588896" y="4654446"/>
                <a:ext cx="711408" cy="535899"/>
              </a:xfrm>
              <a:prstGeom prst="bentConnector3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or: Elbow 30">
                <a:extLst>
                  <a:ext uri="{FF2B5EF4-FFF2-40B4-BE49-F238E27FC236}">
                    <a16:creationId xmlns:a16="http://schemas.microsoft.com/office/drawing/2014/main" id="{B9DE9B2B-5B7D-87B6-ABB5-42FB72CFC6C5}"/>
                  </a:ext>
                </a:extLst>
              </p:cNvPr>
              <p:cNvCxnSpPr>
                <a:stCxn id="25" idx="3"/>
                <a:endCxn id="28" idx="1"/>
              </p:cNvCxnSpPr>
              <p:nvPr/>
            </p:nvCxnSpPr>
            <p:spPr>
              <a:xfrm flipV="1">
                <a:off x="6992288" y="4639456"/>
                <a:ext cx="588988" cy="14990"/>
              </a:xfrm>
              <a:prstGeom prst="bentConnector3">
                <a:avLst/>
              </a:prstGeom>
              <a:ln w="571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BD94235-E6A5-12C4-EC5A-40A3C5195019}"/>
                </a:ext>
              </a:extLst>
            </p:cNvPr>
            <p:cNvSpPr txBox="1"/>
            <p:nvPr/>
          </p:nvSpPr>
          <p:spPr>
            <a:xfrm>
              <a:off x="4263766" y="3215429"/>
              <a:ext cx="36644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u="sng" dirty="0"/>
                <a:t>Machine Learning</a:t>
              </a:r>
              <a:endParaRPr lang="pt-BR" sz="3600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76060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5C55F0BA-7D8B-4753-AB68-D54E59A24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CD9D7-D7D6-3F88-DF0A-93B20B6E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24" y="4081486"/>
            <a:ext cx="10464734" cy="131415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u="sng" dirty="0"/>
              <a:t>Types of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C422D-3F79-84CE-271E-1EF0C3CF5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81" y="5567363"/>
            <a:ext cx="10512421" cy="557187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098" name="Picture 2" descr="Um robô sentado em uma carteira escolar. O robô está estudando e tem uma postura de concentração em sua tarefa. Fundo branco. Pencil sketch">
            <a:extLst>
              <a:ext uri="{FF2B5EF4-FFF2-40B4-BE49-F238E27FC236}">
                <a16:creationId xmlns:a16="http://schemas.microsoft.com/office/drawing/2014/main" id="{68F4B229-086F-99DB-822D-00B707C84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08" r="-2" b="27103"/>
          <a:stretch/>
        </p:blipFill>
        <p:spPr bwMode="auto">
          <a:xfrm>
            <a:off x="2733778" y="166651"/>
            <a:ext cx="6777732" cy="37336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D8480-508A-F5F5-12B8-E987A5504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XXII SBQT - Day 1 -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4312E-E8CA-5AE1-CE53-2EC01AE6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1B4D01F-39C3-4CA2-8C84-C0CFEA1AD61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20511401"/>
      </p:ext>
    </p:extLst>
  </p:cSld>
  <p:clrMapOvr>
    <a:masterClrMapping/>
  </p:clrMapOvr>
  <p:transition spd="slow">
    <p:push dir="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986862B-B3C7-5F0A-F422-7381841926E8}"/>
              </a:ext>
            </a:extLst>
          </p:cNvPr>
          <p:cNvSpPr txBox="1"/>
          <p:nvPr/>
        </p:nvSpPr>
        <p:spPr>
          <a:xfrm>
            <a:off x="294805" y="803044"/>
            <a:ext cx="11602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333333"/>
                </a:solidFill>
                <a:effectLst/>
                <a:latin typeface="inter-regular"/>
              </a:rPr>
              <a:t>Based on the methods and way of learning, machine learning is divided into mainly four types, which are:</a:t>
            </a:r>
            <a:endParaRPr lang="pt-B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10CFF-E730-E6D2-AF42-6C62DBD3D7B2}"/>
              </a:ext>
            </a:extLst>
          </p:cNvPr>
          <p:cNvSpPr txBox="1"/>
          <p:nvPr/>
        </p:nvSpPr>
        <p:spPr>
          <a:xfrm>
            <a:off x="443460" y="1904051"/>
            <a:ext cx="191874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/>
              <a:t>Supervised</a:t>
            </a:r>
            <a:endParaRPr lang="pt-BR" sz="2400" b="1" dirty="0"/>
          </a:p>
        </p:txBody>
      </p:sp>
      <p:pic>
        <p:nvPicPr>
          <p:cNvPr id="1026" name="Picture 2" descr="Supervised, learning, machine, svm, data, science, online icon ...">
            <a:extLst>
              <a:ext uri="{FF2B5EF4-FFF2-40B4-BE49-F238E27FC236}">
                <a16:creationId xmlns:a16="http://schemas.microsoft.com/office/drawing/2014/main" id="{3B6C103C-82EB-3C6A-599C-5A82982A5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56" y="2641678"/>
            <a:ext cx="1603948" cy="160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00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E4916-60FE-FA35-88C5-3EA5E32E3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02C7F-4C3B-5E04-4ECD-69226B0E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46</a:t>
            </a:fld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862B-B3C7-5F0A-F422-7381841926E8}"/>
              </a:ext>
            </a:extLst>
          </p:cNvPr>
          <p:cNvSpPr txBox="1"/>
          <p:nvPr/>
        </p:nvSpPr>
        <p:spPr>
          <a:xfrm>
            <a:off x="254833" y="317664"/>
            <a:ext cx="11602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333333"/>
                </a:solidFill>
                <a:effectLst/>
                <a:latin typeface="inter-regular"/>
              </a:rPr>
              <a:t>Based on the methods and way of learning, machine learning is divided into mainly four types, which are:</a:t>
            </a:r>
            <a:endParaRPr lang="pt-B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10CFF-E730-E6D2-AF42-6C62DBD3D7B2}"/>
              </a:ext>
            </a:extLst>
          </p:cNvPr>
          <p:cNvSpPr txBox="1"/>
          <p:nvPr/>
        </p:nvSpPr>
        <p:spPr>
          <a:xfrm>
            <a:off x="4201618" y="517719"/>
            <a:ext cx="3708815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800" b="1" u="sng" dirty="0" err="1"/>
              <a:t>Supervised</a:t>
            </a:r>
            <a:endParaRPr lang="pt-BR" sz="48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C2674D-C211-3EE7-75B9-CFCBCF64EEBB}"/>
              </a:ext>
            </a:extLst>
          </p:cNvPr>
          <p:cNvSpPr txBox="1"/>
          <p:nvPr/>
        </p:nvSpPr>
        <p:spPr>
          <a:xfrm>
            <a:off x="494675" y="1291345"/>
            <a:ext cx="1136254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 supervised learning, the model is trained on a labeled dataset, which means that each instance in the dataset is paired with the correct output. The goal of supervised learning is to learn a mapping from inputs to outputs.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AD0F9-6658-694C-13F7-11652768ECDE}"/>
              </a:ext>
            </a:extLst>
          </p:cNvPr>
          <p:cNvSpPr txBox="1"/>
          <p:nvPr/>
        </p:nvSpPr>
        <p:spPr>
          <a:xfrm>
            <a:off x="494675" y="2173144"/>
            <a:ext cx="77436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Linear Regression:</a:t>
            </a:r>
            <a:r>
              <a:rPr lang="en-US" dirty="0"/>
              <a:t> Predicting the melting point of a substance based on features like molecular weight, bond types, and polarity.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Logistic Regression:</a:t>
            </a:r>
            <a:r>
              <a:rPr lang="en-US" dirty="0"/>
              <a:t> Predicting whether a chemical reaction will occur or not based on reactant properties such as electronegativity difference, reactivity, and concentration.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Decision Trees and Random Forests:</a:t>
            </a:r>
            <a:r>
              <a:rPr lang="en-US" dirty="0"/>
              <a:t> Predicting the solubility of a molecule in a particular solvent. Features can include molecular size, charge distribution, and the presence of specific functional groups.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Support Vector Machines (SVM):</a:t>
            </a:r>
            <a:r>
              <a:rPr lang="en-US" dirty="0"/>
              <a:t> Classifying molecules as conductive or non-conductive based on features such as bond length, electron mobility, and spatial configuration.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Neural Networks:</a:t>
            </a:r>
            <a:r>
              <a:rPr lang="en-US" dirty="0"/>
              <a:t> Predicting molecular properties or activity based on molecular structure. For instance, predicting biological activity of molecules in drug discovery based on their molecular fingerprints. </a:t>
            </a:r>
            <a:endParaRPr lang="pt-BR" dirty="0"/>
          </a:p>
        </p:txBody>
      </p:sp>
      <p:pic>
        <p:nvPicPr>
          <p:cNvPr id="3074" name="Picture 2" descr="Cartoon drawing. White background. A sleek, modern robot sits attentively in a chair, its optical sensors focused intently on a standing human. The human, poised confidently and acting in the role of a teacher, gestures as they explain something to the robot. The dynamic between them captures a moment of learning and understanding.">
            <a:extLst>
              <a:ext uri="{FF2B5EF4-FFF2-40B4-BE49-F238E27FC236}">
                <a16:creationId xmlns:a16="http://schemas.microsoft.com/office/drawing/2014/main" id="{AEEDD112-93A4-EFC5-4046-71C9518DE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813" y="2461916"/>
            <a:ext cx="3392774" cy="339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015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99A299-D334-2044-36A6-3E47E3133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1133475"/>
          </a:xfrm>
        </p:spPr>
        <p:txBody>
          <a:bodyPr/>
          <a:lstStyle/>
          <a:p>
            <a:pPr algn="ctr"/>
            <a:r>
              <a:rPr lang="en-US"/>
              <a:t>In Python…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DB8EE3-0D1A-E01F-C272-1BE43D835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13-B135-3EB5-97D8-62E264F0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9993-BA4F-46C9-846A-E5AA11122F69}" type="slidenum">
              <a:rPr lang="pt-BR" smtClean="0"/>
              <a:t>47</a:t>
            </a:fld>
            <a:endParaRPr lang="pt-BR"/>
          </a:p>
        </p:txBody>
      </p:sp>
      <p:pic>
        <p:nvPicPr>
          <p:cNvPr id="2054" name="Picture 6" descr="Python – Logos Download">
            <a:extLst>
              <a:ext uri="{FF2B5EF4-FFF2-40B4-BE49-F238E27FC236}">
                <a16:creationId xmlns:a16="http://schemas.microsoft.com/office/drawing/2014/main" id="{44FFD8BF-2A7C-CA14-F37B-16B40F47E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248" y="925585"/>
            <a:ext cx="2333503" cy="2324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269446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E4916-60FE-FA35-88C5-3EA5E32E3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02C7F-4C3B-5E04-4ECD-69226B0E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48</a:t>
            </a:fld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862B-B3C7-5F0A-F422-7381841926E8}"/>
              </a:ext>
            </a:extLst>
          </p:cNvPr>
          <p:cNvSpPr txBox="1"/>
          <p:nvPr/>
        </p:nvSpPr>
        <p:spPr>
          <a:xfrm>
            <a:off x="254833" y="317664"/>
            <a:ext cx="11602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333333"/>
                </a:solidFill>
                <a:effectLst/>
                <a:latin typeface="inter-regular"/>
              </a:rPr>
              <a:t>Based on the methods and way of learning, machine learning is divided into mainly four types, which are:</a:t>
            </a:r>
            <a:endParaRPr lang="pt-B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10CFF-E730-E6D2-AF42-6C62DBD3D7B2}"/>
              </a:ext>
            </a:extLst>
          </p:cNvPr>
          <p:cNvSpPr txBox="1"/>
          <p:nvPr/>
        </p:nvSpPr>
        <p:spPr>
          <a:xfrm>
            <a:off x="443460" y="1904051"/>
            <a:ext cx="191874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/>
              <a:t>Supervised</a:t>
            </a:r>
            <a:endParaRPr lang="pt-BR" sz="2400" b="1" dirty="0"/>
          </a:p>
        </p:txBody>
      </p:sp>
      <p:pic>
        <p:nvPicPr>
          <p:cNvPr id="1026" name="Picture 2" descr="Supervised, learning, machine, svm, data, science, online icon ...">
            <a:extLst>
              <a:ext uri="{FF2B5EF4-FFF2-40B4-BE49-F238E27FC236}">
                <a16:creationId xmlns:a16="http://schemas.microsoft.com/office/drawing/2014/main" id="{3B6C103C-82EB-3C6A-599C-5A82982A5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56" y="2641678"/>
            <a:ext cx="1603948" cy="160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47927C-488B-2207-AE5A-ED5F79A2AB62}"/>
              </a:ext>
            </a:extLst>
          </p:cNvPr>
          <p:cNvSpPr txBox="1"/>
          <p:nvPr/>
        </p:nvSpPr>
        <p:spPr>
          <a:xfrm>
            <a:off x="2477749" y="1904050"/>
            <a:ext cx="233846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/>
              <a:t>Unsupervised</a:t>
            </a:r>
            <a:endParaRPr lang="pt-BR" sz="2400" b="1" dirty="0"/>
          </a:p>
        </p:txBody>
      </p:sp>
      <p:pic>
        <p:nvPicPr>
          <p:cNvPr id="3" name="Picture 10" descr="See related image detail. Process - Free people icons">
            <a:extLst>
              <a:ext uri="{FF2B5EF4-FFF2-40B4-BE49-F238E27FC236}">
                <a16:creationId xmlns:a16="http://schemas.microsoft.com/office/drawing/2014/main" id="{BB59EB51-7F23-AFF1-C1EC-385EBD62D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69" y="2481395"/>
            <a:ext cx="1603949" cy="160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562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E4916-60FE-FA35-88C5-3EA5E32E3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02C7F-4C3B-5E04-4ECD-69226B0E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49</a:t>
            </a:fld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862B-B3C7-5F0A-F422-7381841926E8}"/>
              </a:ext>
            </a:extLst>
          </p:cNvPr>
          <p:cNvSpPr txBox="1"/>
          <p:nvPr/>
        </p:nvSpPr>
        <p:spPr>
          <a:xfrm>
            <a:off x="254833" y="317664"/>
            <a:ext cx="11602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333333"/>
                </a:solidFill>
                <a:effectLst/>
                <a:latin typeface="inter-regular"/>
              </a:rPr>
              <a:t>Based on the methods and way of learning, machine learning is divided into mainly four types, which are:</a:t>
            </a:r>
            <a:endParaRPr lang="pt-B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10CFF-E730-E6D2-AF42-6C62DBD3D7B2}"/>
              </a:ext>
            </a:extLst>
          </p:cNvPr>
          <p:cNvSpPr txBox="1"/>
          <p:nvPr/>
        </p:nvSpPr>
        <p:spPr>
          <a:xfrm>
            <a:off x="4013928" y="478488"/>
            <a:ext cx="4084195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800" b="1" u="sng" dirty="0" err="1"/>
              <a:t>Unsupervised</a:t>
            </a:r>
            <a:endParaRPr lang="pt-BR" sz="48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C2674D-C211-3EE7-75B9-CFCBCF64EEBB}"/>
              </a:ext>
            </a:extLst>
          </p:cNvPr>
          <p:cNvSpPr txBox="1"/>
          <p:nvPr/>
        </p:nvSpPr>
        <p:spPr>
          <a:xfrm>
            <a:off x="494675" y="1291345"/>
            <a:ext cx="1136254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 unsupervised learning, the model is trained on an unlabeled dataset, trying to find patterns or relationships in the data without specific guidance on what to look for.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AD0F9-6658-694C-13F7-11652768ECDE}"/>
              </a:ext>
            </a:extLst>
          </p:cNvPr>
          <p:cNvSpPr txBox="1"/>
          <p:nvPr/>
        </p:nvSpPr>
        <p:spPr>
          <a:xfrm>
            <a:off x="494675" y="2161854"/>
            <a:ext cx="77436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Clustering Algorithms: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K-Means: Segmenting different types of molecules based on properties like polarity, acidity, or reactivity.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Hierarchical Clustering: Grouping similar chemical compounds based on hierarchical structural features, from basic functional groups to more complex molecular patterns. </a:t>
            </a:r>
          </a:p>
          <a:p>
            <a:r>
              <a:rPr lang="en-US" b="1" dirty="0"/>
              <a:t>Dimensionality Reduction Algorithms: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Principal Component Analysis (PCA): Reducing the dimensionality of spectral data (like NMR, MS, or IR spectra) to highlight the most significant features, aiding in compound identification or elucidating underlying patterns in chemical datasets.</a:t>
            </a:r>
          </a:p>
          <a:p>
            <a:r>
              <a:rPr lang="en-US" b="1" dirty="0"/>
              <a:t>Generative Adversarial Networks (GANs):</a:t>
            </a:r>
            <a:r>
              <a:rPr lang="en-US" dirty="0"/>
              <a:t> Designing new, synthetic molecular structures that are predicted to have desired properties (e.g., drug-like properties) based on training with known chemical compounds.</a:t>
            </a:r>
            <a:endParaRPr lang="pt-BR" dirty="0"/>
          </a:p>
        </p:txBody>
      </p:sp>
      <p:pic>
        <p:nvPicPr>
          <p:cNvPr id="4098" name="Picture 2" descr="White background. In a cartoon style, a sleek, modern robot stands confidently, animatedly presenting information, its large, expressive cartoon eyes exuding authority. Meanwhile, a cartoon human lounges comfortably in a chair, with a relaxed, easy-going demeanor, looking up with curiosity at the teaching robot. The whimsical drawing showcases a playful reversal of roles where the machine takes the lead in educating.">
            <a:extLst>
              <a:ext uri="{FF2B5EF4-FFF2-40B4-BE49-F238E27FC236}">
                <a16:creationId xmlns:a16="http://schemas.microsoft.com/office/drawing/2014/main" id="{7601942E-CF97-2119-7545-F4C1C095C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348" y="2173144"/>
            <a:ext cx="3665620" cy="36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46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1127B3EA-7A05-25CE-C0B5-5C3AD657E216}"/>
              </a:ext>
            </a:extLst>
          </p:cNvPr>
          <p:cNvGrpSpPr/>
          <p:nvPr/>
        </p:nvGrpSpPr>
        <p:grpSpPr>
          <a:xfrm>
            <a:off x="207818" y="221673"/>
            <a:ext cx="11596255" cy="1122218"/>
            <a:chOff x="207818" y="221673"/>
            <a:chExt cx="11596255" cy="112221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495345C-10FC-3700-F192-E50CA547F949}"/>
                </a:ext>
              </a:extLst>
            </p:cNvPr>
            <p:cNvSpPr/>
            <p:nvPr/>
          </p:nvSpPr>
          <p:spPr>
            <a:xfrm>
              <a:off x="207818" y="221673"/>
              <a:ext cx="11596255" cy="112221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latin typeface="Bierstadt" panose="020B00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705139-96C2-35C6-F294-30FEC418C826}"/>
                </a:ext>
              </a:extLst>
            </p:cNvPr>
            <p:cNvSpPr txBox="1"/>
            <p:nvPr/>
          </p:nvSpPr>
          <p:spPr>
            <a:xfrm>
              <a:off x="387927" y="274950"/>
              <a:ext cx="215353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latin typeface="Bierstadt" panose="020B0004020202020204" pitchFamily="34" charset="0"/>
                </a:rPr>
                <a:t>Day 1</a:t>
              </a:r>
              <a:endParaRPr lang="pt-BR" sz="6000" b="1" dirty="0">
                <a:latin typeface="Bierstadt" panose="020B0004020202020204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2337295-A8C8-2429-0F31-DE4CD4AAC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0444" y="407638"/>
              <a:ext cx="0" cy="7502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04610B-0DE3-3A04-C89C-CEBCD2C72E3B}"/>
                </a:ext>
              </a:extLst>
            </p:cNvPr>
            <p:cNvSpPr txBox="1"/>
            <p:nvPr/>
          </p:nvSpPr>
          <p:spPr>
            <a:xfrm>
              <a:off x="4300903" y="367281"/>
              <a:ext cx="60363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C00000"/>
                  </a:solidFill>
                  <a:latin typeface="Bierstadt" panose="020B0004020202020204" pitchFamily="34" charset="0"/>
                </a:rPr>
                <a:t>History &amp; Introduction</a:t>
              </a:r>
            </a:p>
          </p:txBody>
        </p:sp>
        <p:pic>
          <p:nvPicPr>
            <p:cNvPr id="15" name="Graphic 14" descr="Robot with solid fill">
              <a:extLst>
                <a:ext uri="{FF2B5EF4-FFF2-40B4-BE49-F238E27FC236}">
                  <a16:creationId xmlns:a16="http://schemas.microsoft.com/office/drawing/2014/main" id="{F0A420C1-9AF3-50CA-CB71-35DDBBD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32548" y="319721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3EEDE8-8603-6C2A-4DBD-199581A3DD81}"/>
              </a:ext>
            </a:extLst>
          </p:cNvPr>
          <p:cNvSpPr/>
          <p:nvPr/>
        </p:nvSpPr>
        <p:spPr>
          <a:xfrm>
            <a:off x="207818" y="1482707"/>
            <a:ext cx="11596255" cy="11222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Bierstadt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E04FDB-E044-46D0-34C2-C1D33884EB01}"/>
              </a:ext>
            </a:extLst>
          </p:cNvPr>
          <p:cNvSpPr txBox="1"/>
          <p:nvPr/>
        </p:nvSpPr>
        <p:spPr>
          <a:xfrm>
            <a:off x="387927" y="1535984"/>
            <a:ext cx="2153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Bierstadt" panose="020B0004020202020204" pitchFamily="34" charset="0"/>
              </a:rPr>
              <a:t>Day 2</a:t>
            </a:r>
            <a:endParaRPr lang="pt-BR" sz="6000" b="1" dirty="0">
              <a:latin typeface="Bierstadt" panose="020B00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C6D33C6-63A0-61EE-2656-9FE27AE63826}"/>
              </a:ext>
            </a:extLst>
          </p:cNvPr>
          <p:cNvCxnSpPr>
            <a:cxnSpLocks/>
          </p:cNvCxnSpPr>
          <p:nvPr/>
        </p:nvCxnSpPr>
        <p:spPr>
          <a:xfrm flipV="1">
            <a:off x="2460444" y="1668672"/>
            <a:ext cx="0" cy="750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FE41B67-2E56-F8F9-AB4A-4F72AD1CA2C1}"/>
              </a:ext>
            </a:extLst>
          </p:cNvPr>
          <p:cNvSpPr txBox="1"/>
          <p:nvPr/>
        </p:nvSpPr>
        <p:spPr>
          <a:xfrm>
            <a:off x="3665612" y="1622456"/>
            <a:ext cx="6396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Bierstadt" panose="020B0004020202020204" pitchFamily="34" charset="0"/>
              </a:rPr>
              <a:t>Dealing with molecules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7793FCF-FC90-EF13-8C5C-B384CEFD155B}"/>
              </a:ext>
            </a:extLst>
          </p:cNvPr>
          <p:cNvSpPr/>
          <p:nvPr/>
        </p:nvSpPr>
        <p:spPr>
          <a:xfrm>
            <a:off x="207818" y="2744674"/>
            <a:ext cx="11596255" cy="11222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Bierstadt" panose="020B00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228DD0-254E-A3A5-3B2D-14382F162F55}"/>
              </a:ext>
            </a:extLst>
          </p:cNvPr>
          <p:cNvSpPr txBox="1"/>
          <p:nvPr/>
        </p:nvSpPr>
        <p:spPr>
          <a:xfrm>
            <a:off x="387927" y="2797951"/>
            <a:ext cx="2153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Bierstadt" panose="020B0004020202020204" pitchFamily="34" charset="0"/>
              </a:rPr>
              <a:t>Day 3</a:t>
            </a:r>
            <a:endParaRPr lang="pt-BR" sz="6000" b="1" dirty="0">
              <a:latin typeface="Bierstadt" panose="020B00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3DF6D99-233D-AB38-2164-322DC7FBED2D}"/>
              </a:ext>
            </a:extLst>
          </p:cNvPr>
          <p:cNvCxnSpPr>
            <a:cxnSpLocks/>
          </p:cNvCxnSpPr>
          <p:nvPr/>
        </p:nvCxnSpPr>
        <p:spPr>
          <a:xfrm flipV="1">
            <a:off x="2460444" y="2930639"/>
            <a:ext cx="0" cy="750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919CA2A-15BD-8F00-782D-5D27124B796C}"/>
              </a:ext>
            </a:extLst>
          </p:cNvPr>
          <p:cNvSpPr txBox="1"/>
          <p:nvPr/>
        </p:nvSpPr>
        <p:spPr>
          <a:xfrm>
            <a:off x="3322537" y="2930639"/>
            <a:ext cx="6324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Bierstadt" panose="020B0004020202020204" pitchFamily="34" charset="0"/>
              </a:rPr>
              <a:t>Datasets &amp; RF &amp; </a:t>
            </a:r>
            <a:r>
              <a:rPr lang="en-US" sz="4400" dirty="0" err="1">
                <a:solidFill>
                  <a:srgbClr val="C00000"/>
                </a:solidFill>
                <a:latin typeface="Bierstadt" panose="020B0004020202020204" pitchFamily="34" charset="0"/>
              </a:rPr>
              <a:t>XGBoost</a:t>
            </a:r>
            <a:endParaRPr lang="en-US" sz="4400" dirty="0">
              <a:solidFill>
                <a:srgbClr val="C00000"/>
              </a:solidFill>
              <a:latin typeface="Bierstadt" panose="020B0004020202020204" pitchFamily="34" charset="0"/>
            </a:endParaRPr>
          </a:p>
        </p:txBody>
      </p:sp>
      <p:pic>
        <p:nvPicPr>
          <p:cNvPr id="38" name="Graphic 37" descr="Remote learning science with solid fill">
            <a:extLst>
              <a:ext uri="{FF2B5EF4-FFF2-40B4-BE49-F238E27FC236}">
                <a16:creationId xmlns:a16="http://schemas.microsoft.com/office/drawing/2014/main" id="{0497C37C-4125-B7E5-9CDF-1068C97C9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2548" y="1591969"/>
            <a:ext cx="914400" cy="9144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866CDD4-66D0-3BFA-0A42-1DD13B5F4AAD}"/>
              </a:ext>
            </a:extLst>
          </p:cNvPr>
          <p:cNvGrpSpPr/>
          <p:nvPr/>
        </p:nvGrpSpPr>
        <p:grpSpPr>
          <a:xfrm>
            <a:off x="207818" y="5271292"/>
            <a:ext cx="11596255" cy="1122218"/>
            <a:chOff x="207818" y="5271292"/>
            <a:chExt cx="11596255" cy="1122218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077565B-180B-B4F4-24A2-D5A657ABCCB7}"/>
                </a:ext>
              </a:extLst>
            </p:cNvPr>
            <p:cNvSpPr/>
            <p:nvPr/>
          </p:nvSpPr>
          <p:spPr>
            <a:xfrm>
              <a:off x="207818" y="5271292"/>
              <a:ext cx="11596255" cy="112221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latin typeface="Bierstadt" panose="020B0004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4AC83A-33DF-42D7-7518-B11BD42306BB}"/>
                </a:ext>
              </a:extLst>
            </p:cNvPr>
            <p:cNvSpPr txBox="1"/>
            <p:nvPr/>
          </p:nvSpPr>
          <p:spPr>
            <a:xfrm>
              <a:off x="387927" y="5324569"/>
              <a:ext cx="215353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latin typeface="Bierstadt" panose="020B0004020202020204" pitchFamily="34" charset="0"/>
                </a:rPr>
                <a:t>Day 5</a:t>
              </a:r>
              <a:endParaRPr lang="pt-BR" sz="6000" b="1" dirty="0">
                <a:latin typeface="Bierstadt" panose="020B0004020202020204" pitchFamily="34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8B8B641-6EF2-4A6B-E8A1-EA1DF0CC3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0444" y="5457257"/>
              <a:ext cx="0" cy="7502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AC4B59C-8B05-7856-A75A-05D1716341E4}"/>
                </a:ext>
              </a:extLst>
            </p:cNvPr>
            <p:cNvSpPr txBox="1"/>
            <p:nvPr/>
          </p:nvSpPr>
          <p:spPr>
            <a:xfrm>
              <a:off x="3827170" y="5438102"/>
              <a:ext cx="789158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C00000"/>
                  </a:solidFill>
                  <a:latin typeface="Bierstadt" panose="020B0004020202020204" pitchFamily="34" charset="0"/>
                </a:rPr>
                <a:t>From Start to Finish: One Model</a:t>
              </a:r>
            </a:p>
          </p:txBody>
        </p:sp>
        <p:pic>
          <p:nvPicPr>
            <p:cNvPr id="45" name="Graphic 44" descr="Playbook with solid fill">
              <a:extLst>
                <a:ext uri="{FF2B5EF4-FFF2-40B4-BE49-F238E27FC236}">
                  <a16:creationId xmlns:a16="http://schemas.microsoft.com/office/drawing/2014/main" id="{96DDBA90-158F-4CBD-0261-38ABB6453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32548" y="5365622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707E5A-23B8-F91A-8EEB-CF1636F43CDF}"/>
              </a:ext>
            </a:extLst>
          </p:cNvPr>
          <p:cNvGrpSpPr/>
          <p:nvPr/>
        </p:nvGrpSpPr>
        <p:grpSpPr>
          <a:xfrm>
            <a:off x="207818" y="3999579"/>
            <a:ext cx="11730406" cy="1122218"/>
            <a:chOff x="207818" y="3999579"/>
            <a:chExt cx="11730406" cy="1122218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51B2BCE-40A6-AD8D-757D-087AF7743A31}"/>
                </a:ext>
              </a:extLst>
            </p:cNvPr>
            <p:cNvSpPr/>
            <p:nvPr/>
          </p:nvSpPr>
          <p:spPr>
            <a:xfrm>
              <a:off x="207818" y="3999579"/>
              <a:ext cx="11596255" cy="112221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latin typeface="Bierstadt" panose="020B00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F04642-3376-160A-68A4-E412283229D9}"/>
                </a:ext>
              </a:extLst>
            </p:cNvPr>
            <p:cNvSpPr txBox="1"/>
            <p:nvPr/>
          </p:nvSpPr>
          <p:spPr>
            <a:xfrm>
              <a:off x="387927" y="4052856"/>
              <a:ext cx="215353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latin typeface="Bierstadt" panose="020B0004020202020204" pitchFamily="34" charset="0"/>
                </a:rPr>
                <a:t>Day 4</a:t>
              </a:r>
              <a:endParaRPr lang="pt-BR" sz="6000" b="1" dirty="0">
                <a:latin typeface="Bierstadt" panose="020B0004020202020204" pitchFamily="34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5B136E8-0881-6963-3B2E-B31E9C5D65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0444" y="4185544"/>
              <a:ext cx="0" cy="7502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ABC41D-64A4-3084-CBCE-90E03E469A14}"/>
                </a:ext>
              </a:extLst>
            </p:cNvPr>
            <p:cNvSpPr txBox="1"/>
            <p:nvPr/>
          </p:nvSpPr>
          <p:spPr>
            <a:xfrm>
              <a:off x="3536885" y="4185544"/>
              <a:ext cx="84013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C00000"/>
                  </a:solidFill>
                  <a:latin typeface="Bierstadt" panose="020B0004020202020204" pitchFamily="34" charset="0"/>
                </a:rPr>
                <a:t>Deep Learning &amp; Neural Networks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1B45DD-4969-28DA-B83B-D2F02E5E6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3C8209-5434-3A05-73A4-701A94F33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5</a:t>
            </a:fld>
            <a:endParaRPr lang="pt-BR"/>
          </a:p>
        </p:txBody>
      </p:sp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id="{9480E9F0-D2F2-7611-CC70-4DBDB47B4C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41465" y="4103487"/>
            <a:ext cx="914400" cy="914400"/>
          </a:xfrm>
          <a:prstGeom prst="rect">
            <a:avLst/>
          </a:prstGeom>
        </p:spPr>
      </p:pic>
      <p:pic>
        <p:nvPicPr>
          <p:cNvPr id="6" name="Graphic 5" descr="Statistics with solid fill">
            <a:extLst>
              <a:ext uri="{FF2B5EF4-FFF2-40B4-BE49-F238E27FC236}">
                <a16:creationId xmlns:a16="http://schemas.microsoft.com/office/drawing/2014/main" id="{DCF2A6A5-E7A6-768E-421F-3595E82C58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25685" y="28581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0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99A299-D334-2044-36A6-3E47E3133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1133475"/>
          </a:xfrm>
        </p:spPr>
        <p:txBody>
          <a:bodyPr/>
          <a:lstStyle/>
          <a:p>
            <a:pPr algn="ctr"/>
            <a:r>
              <a:rPr lang="en-US"/>
              <a:t>In Python…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DB8EE3-0D1A-E01F-C272-1BE43D835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13-B135-3EB5-97D8-62E264F0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9993-BA4F-46C9-846A-E5AA11122F69}" type="slidenum">
              <a:rPr lang="pt-BR" smtClean="0"/>
              <a:t>50</a:t>
            </a:fld>
            <a:endParaRPr lang="pt-BR"/>
          </a:p>
        </p:txBody>
      </p:sp>
      <p:pic>
        <p:nvPicPr>
          <p:cNvPr id="2054" name="Picture 6" descr="Python – Logos Download">
            <a:extLst>
              <a:ext uri="{FF2B5EF4-FFF2-40B4-BE49-F238E27FC236}">
                <a16:creationId xmlns:a16="http://schemas.microsoft.com/office/drawing/2014/main" id="{44FFD8BF-2A7C-CA14-F37B-16B40F47E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248" y="925585"/>
            <a:ext cx="2333503" cy="2324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666388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E4916-60FE-FA35-88C5-3EA5E32E3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02C7F-4C3B-5E04-4ECD-69226B0E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51</a:t>
            </a:fld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862B-B3C7-5F0A-F422-7381841926E8}"/>
              </a:ext>
            </a:extLst>
          </p:cNvPr>
          <p:cNvSpPr txBox="1"/>
          <p:nvPr/>
        </p:nvSpPr>
        <p:spPr>
          <a:xfrm>
            <a:off x="254833" y="317664"/>
            <a:ext cx="11602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333333"/>
                </a:solidFill>
                <a:effectLst/>
                <a:latin typeface="inter-regular"/>
              </a:rPr>
              <a:t>Based on the methods and way of learning, machine learning is divided into mainly four types, which are:</a:t>
            </a:r>
            <a:endParaRPr lang="pt-B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10CFF-E730-E6D2-AF42-6C62DBD3D7B2}"/>
              </a:ext>
            </a:extLst>
          </p:cNvPr>
          <p:cNvSpPr txBox="1"/>
          <p:nvPr/>
        </p:nvSpPr>
        <p:spPr>
          <a:xfrm>
            <a:off x="443460" y="1904051"/>
            <a:ext cx="191874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/>
              <a:t>Supervised</a:t>
            </a:r>
            <a:endParaRPr lang="pt-BR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461D7-77D0-6D34-0E98-9014B06931BD}"/>
              </a:ext>
            </a:extLst>
          </p:cNvPr>
          <p:cNvSpPr txBox="1"/>
          <p:nvPr/>
        </p:nvSpPr>
        <p:spPr>
          <a:xfrm>
            <a:off x="2477749" y="1904050"/>
            <a:ext cx="233846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/>
              <a:t>Unsupervised</a:t>
            </a:r>
            <a:endParaRPr lang="pt-BR" sz="2400" b="1" dirty="0"/>
          </a:p>
        </p:txBody>
      </p:sp>
      <p:pic>
        <p:nvPicPr>
          <p:cNvPr id="1026" name="Picture 2" descr="Supervised, learning, machine, svm, data, science, online icon ...">
            <a:extLst>
              <a:ext uri="{FF2B5EF4-FFF2-40B4-BE49-F238E27FC236}">
                <a16:creationId xmlns:a16="http://schemas.microsoft.com/office/drawing/2014/main" id="{3B6C103C-82EB-3C6A-599C-5A82982A5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56" y="2641678"/>
            <a:ext cx="1603948" cy="160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related image detail. Process - Free people icons">
            <a:extLst>
              <a:ext uri="{FF2B5EF4-FFF2-40B4-BE49-F238E27FC236}">
                <a16:creationId xmlns:a16="http://schemas.microsoft.com/office/drawing/2014/main" id="{208EFC3E-F424-E08F-2F7D-E6D8F508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69" y="2481395"/>
            <a:ext cx="1603949" cy="160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4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E4916-60FE-FA35-88C5-3EA5E32E3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02C7F-4C3B-5E04-4ECD-69226B0E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52</a:t>
            </a:fld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862B-B3C7-5F0A-F422-7381841926E8}"/>
              </a:ext>
            </a:extLst>
          </p:cNvPr>
          <p:cNvSpPr txBox="1"/>
          <p:nvPr/>
        </p:nvSpPr>
        <p:spPr>
          <a:xfrm>
            <a:off x="254833" y="317664"/>
            <a:ext cx="11602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333333"/>
                </a:solidFill>
                <a:effectLst/>
                <a:latin typeface="inter-regular"/>
              </a:rPr>
              <a:t>Based on the methods and way of learning, machine learning is divided into mainly four types, which are:</a:t>
            </a:r>
            <a:endParaRPr lang="pt-B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10CFF-E730-E6D2-AF42-6C62DBD3D7B2}"/>
              </a:ext>
            </a:extLst>
          </p:cNvPr>
          <p:cNvSpPr txBox="1"/>
          <p:nvPr/>
        </p:nvSpPr>
        <p:spPr>
          <a:xfrm>
            <a:off x="443460" y="1904051"/>
            <a:ext cx="191874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/>
              <a:t>Supervised</a:t>
            </a:r>
            <a:endParaRPr lang="pt-BR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461D7-77D0-6D34-0E98-9014B06931BD}"/>
              </a:ext>
            </a:extLst>
          </p:cNvPr>
          <p:cNvSpPr txBox="1"/>
          <p:nvPr/>
        </p:nvSpPr>
        <p:spPr>
          <a:xfrm>
            <a:off x="2477749" y="1904050"/>
            <a:ext cx="233846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/>
              <a:t>Unsupervised</a:t>
            </a:r>
            <a:endParaRPr lang="pt-BR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2633B0-826E-9D5E-9C6F-31D81D720B03}"/>
              </a:ext>
            </a:extLst>
          </p:cNvPr>
          <p:cNvSpPr txBox="1"/>
          <p:nvPr/>
        </p:nvSpPr>
        <p:spPr>
          <a:xfrm>
            <a:off x="4931764" y="1902934"/>
            <a:ext cx="266450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/>
              <a:t>Semi-Supervised</a:t>
            </a:r>
            <a:endParaRPr lang="pt-BR" sz="2400" b="1" dirty="0"/>
          </a:p>
        </p:txBody>
      </p:sp>
      <p:pic>
        <p:nvPicPr>
          <p:cNvPr id="1026" name="Picture 2" descr="Supervised, learning, machine, svm, data, science, online icon ...">
            <a:extLst>
              <a:ext uri="{FF2B5EF4-FFF2-40B4-BE49-F238E27FC236}">
                <a16:creationId xmlns:a16="http://schemas.microsoft.com/office/drawing/2014/main" id="{3B6C103C-82EB-3C6A-599C-5A82982A5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56" y="2641678"/>
            <a:ext cx="1603948" cy="160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related image detail. Process - Free people icons">
            <a:extLst>
              <a:ext uri="{FF2B5EF4-FFF2-40B4-BE49-F238E27FC236}">
                <a16:creationId xmlns:a16="http://schemas.microsoft.com/office/drawing/2014/main" id="{208EFC3E-F424-E08F-2F7D-E6D8F508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69" y="2481395"/>
            <a:ext cx="1603949" cy="160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upervised learning, artificial intelligence, intelligence, deep ...">
            <a:extLst>
              <a:ext uri="{FF2B5EF4-FFF2-40B4-BE49-F238E27FC236}">
                <a16:creationId xmlns:a16="http://schemas.microsoft.com/office/drawing/2014/main" id="{CDFA8BFD-F6A3-2671-6344-2C87EA9DB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025" y="2481395"/>
            <a:ext cx="1603949" cy="160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15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E4916-60FE-FA35-88C5-3EA5E32E3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02C7F-4C3B-5E04-4ECD-69226B0E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53</a:t>
            </a:fld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862B-B3C7-5F0A-F422-7381841926E8}"/>
              </a:ext>
            </a:extLst>
          </p:cNvPr>
          <p:cNvSpPr txBox="1"/>
          <p:nvPr/>
        </p:nvSpPr>
        <p:spPr>
          <a:xfrm>
            <a:off x="254833" y="317664"/>
            <a:ext cx="11602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333333"/>
                </a:solidFill>
                <a:effectLst/>
                <a:latin typeface="inter-regular"/>
              </a:rPr>
              <a:t>Based on the methods and way of learning, machine learning is divided into mainly four types, which are:</a:t>
            </a:r>
            <a:endParaRPr lang="pt-B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10CFF-E730-E6D2-AF42-6C62DBD3D7B2}"/>
              </a:ext>
            </a:extLst>
          </p:cNvPr>
          <p:cNvSpPr txBox="1"/>
          <p:nvPr/>
        </p:nvSpPr>
        <p:spPr>
          <a:xfrm>
            <a:off x="3692654" y="460348"/>
            <a:ext cx="496658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800" b="1" u="sng" dirty="0" err="1"/>
              <a:t>Semi-Supervised</a:t>
            </a:r>
            <a:endParaRPr lang="pt-BR" sz="48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C2674D-C211-3EE7-75B9-CFCBCF64EEBB}"/>
              </a:ext>
            </a:extLst>
          </p:cNvPr>
          <p:cNvSpPr txBox="1"/>
          <p:nvPr/>
        </p:nvSpPr>
        <p:spPr>
          <a:xfrm>
            <a:off x="494675" y="1291345"/>
            <a:ext cx="1136254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involves training on both labeled and unlabeled data. It's useful when acquiring labeled data is expensive or time-consuming but unlabeled data is abundant.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AD0F9-6658-694C-13F7-11652768ECDE}"/>
              </a:ext>
            </a:extLst>
          </p:cNvPr>
          <p:cNvSpPr txBox="1"/>
          <p:nvPr/>
        </p:nvSpPr>
        <p:spPr>
          <a:xfrm>
            <a:off x="494675" y="2161854"/>
            <a:ext cx="77436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Label Spreading and Label Propagation:</a:t>
            </a:r>
            <a:r>
              <a:rPr lang="en-US" dirty="0"/>
              <a:t> Algorithms that utilize both molecules with known and unknown activities to disseminate the activity information throughout a compound dataset. This could help in predicting the activity or property of unidentified molecules based on a subset with known characteristics.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Semi-Supervised Support Vector Machines:</a:t>
            </a:r>
            <a:r>
              <a:rPr lang="en-US" dirty="0"/>
              <a:t> Used for classifying molecules into categories such as "active" or "inactive" against a specific biological target by leveraging a combination of molecules with established and unknown activities.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Deep Learning with Pseudo-Labeling:</a:t>
            </a:r>
            <a:r>
              <a:rPr lang="en-US" dirty="0"/>
              <a:t> Making predictions on the potential reactivity or properties of unlabeled molecules and using these predictions as "pseudo-labels". The model then undergoes training using a mix of molecules with verified properties (actual labels) and these predicted properties (pseudo-labels).</a:t>
            </a:r>
          </a:p>
        </p:txBody>
      </p:sp>
      <p:pic>
        <p:nvPicPr>
          <p:cNvPr id="5122" name="Picture 2" descr="White background. In a cartoon style, a sleek, modern robot and a human being stand up side by side, both animatedly engaged in a friendly discussion. Their expressions and gestures suggest mutual respect and camaraderie. Large, expressive cartoon eyes on both figures highlight their shared enthusiasm, embodying a harmonious coexistence between technology and humanity.">
            <a:extLst>
              <a:ext uri="{FF2B5EF4-FFF2-40B4-BE49-F238E27FC236}">
                <a16:creationId xmlns:a16="http://schemas.microsoft.com/office/drawing/2014/main" id="{6CE295D2-4383-69F8-9AFD-396ECEC8B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220" y="2365458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25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E4916-60FE-FA35-88C5-3EA5E32E3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02C7F-4C3B-5E04-4ECD-69226B0E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54</a:t>
            </a:fld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862B-B3C7-5F0A-F422-7381841926E8}"/>
              </a:ext>
            </a:extLst>
          </p:cNvPr>
          <p:cNvSpPr txBox="1"/>
          <p:nvPr/>
        </p:nvSpPr>
        <p:spPr>
          <a:xfrm>
            <a:off x="254833" y="317664"/>
            <a:ext cx="11602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333333"/>
                </a:solidFill>
                <a:effectLst/>
                <a:latin typeface="inter-regular"/>
              </a:rPr>
              <a:t>Based on the methods and way of learning, machine learning is divided into mainly four types, which are:</a:t>
            </a:r>
            <a:endParaRPr lang="pt-B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10CFF-E730-E6D2-AF42-6C62DBD3D7B2}"/>
              </a:ext>
            </a:extLst>
          </p:cNvPr>
          <p:cNvSpPr txBox="1"/>
          <p:nvPr/>
        </p:nvSpPr>
        <p:spPr>
          <a:xfrm>
            <a:off x="443460" y="1904051"/>
            <a:ext cx="191874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/>
              <a:t>Supervised</a:t>
            </a:r>
            <a:endParaRPr lang="pt-BR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461D7-77D0-6D34-0E98-9014B06931BD}"/>
              </a:ext>
            </a:extLst>
          </p:cNvPr>
          <p:cNvSpPr txBox="1"/>
          <p:nvPr/>
        </p:nvSpPr>
        <p:spPr>
          <a:xfrm>
            <a:off x="2477749" y="1904050"/>
            <a:ext cx="233846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/>
              <a:t>Unsupervised</a:t>
            </a:r>
            <a:endParaRPr lang="pt-BR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2633B0-826E-9D5E-9C6F-31D81D720B03}"/>
              </a:ext>
            </a:extLst>
          </p:cNvPr>
          <p:cNvSpPr txBox="1"/>
          <p:nvPr/>
        </p:nvSpPr>
        <p:spPr>
          <a:xfrm>
            <a:off x="4931764" y="1902934"/>
            <a:ext cx="266450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/>
              <a:t>Semi-Supervised</a:t>
            </a:r>
            <a:endParaRPr lang="pt-BR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230D32-F60A-9602-9C3D-38D44F848F04}"/>
              </a:ext>
            </a:extLst>
          </p:cNvPr>
          <p:cNvSpPr txBox="1"/>
          <p:nvPr/>
        </p:nvSpPr>
        <p:spPr>
          <a:xfrm>
            <a:off x="7711814" y="1902933"/>
            <a:ext cx="347709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/>
              <a:t>Reinforcement</a:t>
            </a:r>
            <a:r>
              <a:rPr lang="pt-BR" sz="2400" b="1" dirty="0"/>
              <a:t> Learning</a:t>
            </a:r>
          </a:p>
        </p:txBody>
      </p:sp>
      <p:pic>
        <p:nvPicPr>
          <p:cNvPr id="1026" name="Picture 2" descr="Supervised, learning, machine, svm, data, science, online icon ...">
            <a:extLst>
              <a:ext uri="{FF2B5EF4-FFF2-40B4-BE49-F238E27FC236}">
                <a16:creationId xmlns:a16="http://schemas.microsoft.com/office/drawing/2014/main" id="{3B6C103C-82EB-3C6A-599C-5A82982A5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56" y="2641678"/>
            <a:ext cx="1603948" cy="160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INFORCEMENT - Free business and finance icons">
            <a:extLst>
              <a:ext uri="{FF2B5EF4-FFF2-40B4-BE49-F238E27FC236}">
                <a16:creationId xmlns:a16="http://schemas.microsoft.com/office/drawing/2014/main" id="{1D55ACD6-EDF6-13A2-E4F4-A9A43D341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386" y="2596029"/>
            <a:ext cx="1603949" cy="160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related image detail. Process - Free people icons">
            <a:extLst>
              <a:ext uri="{FF2B5EF4-FFF2-40B4-BE49-F238E27FC236}">
                <a16:creationId xmlns:a16="http://schemas.microsoft.com/office/drawing/2014/main" id="{208EFC3E-F424-E08F-2F7D-E6D8F508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569" y="2481395"/>
            <a:ext cx="1603949" cy="160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upervised learning, artificial intelligence, intelligence, deep ...">
            <a:extLst>
              <a:ext uri="{FF2B5EF4-FFF2-40B4-BE49-F238E27FC236}">
                <a16:creationId xmlns:a16="http://schemas.microsoft.com/office/drawing/2014/main" id="{CDFA8BFD-F6A3-2671-6344-2C87EA9DB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025" y="2481395"/>
            <a:ext cx="1603949" cy="160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861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E4916-60FE-FA35-88C5-3EA5E32E3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02C7F-4C3B-5E04-4ECD-69226B0E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55</a:t>
            </a:fld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862B-B3C7-5F0A-F422-7381841926E8}"/>
              </a:ext>
            </a:extLst>
          </p:cNvPr>
          <p:cNvSpPr txBox="1"/>
          <p:nvPr/>
        </p:nvSpPr>
        <p:spPr>
          <a:xfrm>
            <a:off x="254833" y="317664"/>
            <a:ext cx="11602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333333"/>
                </a:solidFill>
                <a:effectLst/>
                <a:latin typeface="inter-regular"/>
              </a:rPr>
              <a:t>Based on the methods and way of learning, machine learning is divided into mainly four types, which are:</a:t>
            </a:r>
            <a:endParaRPr lang="pt-B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10CFF-E730-E6D2-AF42-6C62DBD3D7B2}"/>
              </a:ext>
            </a:extLst>
          </p:cNvPr>
          <p:cNvSpPr txBox="1"/>
          <p:nvPr/>
        </p:nvSpPr>
        <p:spPr>
          <a:xfrm>
            <a:off x="2763225" y="506161"/>
            <a:ext cx="6665549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4800" b="1" u="sng" dirty="0" err="1"/>
              <a:t>Reinforcement</a:t>
            </a:r>
            <a:r>
              <a:rPr lang="pt-BR" sz="4800" b="1" u="sng" dirty="0"/>
              <a:t>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C2674D-C211-3EE7-75B9-CFCBCF64EEBB}"/>
              </a:ext>
            </a:extLst>
          </p:cNvPr>
          <p:cNvSpPr txBox="1"/>
          <p:nvPr/>
        </p:nvSpPr>
        <p:spPr>
          <a:xfrm>
            <a:off x="494675" y="1291345"/>
            <a:ext cx="1136254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 reinforcement learning, an agent interacts with an environment and learns to perform actions by receiving rewards or penalties. The goal is to learn a policy that maximizes the expected cumulative reward over time.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AD0F9-6658-694C-13F7-11652768ECDE}"/>
              </a:ext>
            </a:extLst>
          </p:cNvPr>
          <p:cNvSpPr txBox="1"/>
          <p:nvPr/>
        </p:nvSpPr>
        <p:spPr>
          <a:xfrm>
            <a:off x="409727" y="2889000"/>
            <a:ext cx="774367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Robot Navigation in Chemistry:</a:t>
            </a:r>
            <a:r>
              <a:rPr lang="en-US" dirty="0"/>
              <a:t> Directing robotic systems to navigate autonomously within chemical laboratories, managing equipment, and executing experiments independently.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Process Optimization Bots:</a:t>
            </a:r>
            <a:r>
              <a:rPr lang="en-US" dirty="0"/>
              <a:t> Dictating when to initiate, halt, or modify chemical processes based on real-time data inputs, such as variations in pH, temperature, or concentration.</a:t>
            </a:r>
          </a:p>
        </p:txBody>
      </p:sp>
      <p:pic>
        <p:nvPicPr>
          <p:cNvPr id="6146" name="Picture 2" descr="White background. In a cartoon style, a sleek, modern robot and a human being stand up side by side, both animatedly engaged in a friendly discussion. Their expressions and gestures suggest mutual respect and camaraderie. Large, expressive cartoon eyes on both figures highlight their shared enthusiasm, embodying a harmonious coexistence between technology and humanity.">
            <a:extLst>
              <a:ext uri="{FF2B5EF4-FFF2-40B4-BE49-F238E27FC236}">
                <a16:creationId xmlns:a16="http://schemas.microsoft.com/office/drawing/2014/main" id="{DA70FDD1-F14D-CF22-2966-8901C1F9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42" y="2271576"/>
            <a:ext cx="3619558" cy="361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8B4764-D5E7-5344-2E49-CB2DA1B3F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45" y="906271"/>
            <a:ext cx="11793509" cy="49242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0A8EF1-C509-C9EE-AA58-2F28C8BEAC90}"/>
              </a:ext>
            </a:extLst>
          </p:cNvPr>
          <p:cNvSpPr txBox="1"/>
          <p:nvPr/>
        </p:nvSpPr>
        <p:spPr>
          <a:xfrm>
            <a:off x="199245" y="5951729"/>
            <a:ext cx="62284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2060"/>
                </a:solidFill>
              </a:rPr>
              <a:t>https://rxn.app.accelerate.science/</a:t>
            </a:r>
          </a:p>
        </p:txBody>
      </p:sp>
    </p:spTree>
    <p:extLst>
      <p:ext uri="{BB962C8B-B14F-4D97-AF65-F5344CB8AC3E}">
        <p14:creationId xmlns:p14="http://schemas.microsoft.com/office/powerpoint/2010/main" val="172407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60E479-544C-19B3-E48D-FED30F81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Tomorrow: Molecular Representations and Encodings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5408C2-8E79-F7FD-0AB6-A1CDB279E1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1" u="sng" dirty="0">
                <a:solidFill>
                  <a:srgbClr val="FF0000"/>
                </a:solidFill>
              </a:rPr>
              <a:t>SBQT Day 2</a:t>
            </a:r>
            <a:endParaRPr lang="pt-BR" b="1" u="sng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4FD60-81C3-2F5A-9EDD-3A0E92D5C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9993-BA4F-46C9-846A-E5AA11122F69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10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6829B-53A3-6C84-654A-D22F79C52B03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6000" b="1" dirty="0">
                <a:latin typeface="Bierstadt" panose="020B0004020202020204" pitchFamily="34" charset="0"/>
              </a:rPr>
              <a:t>Day 1</a:t>
            </a:r>
            <a:br>
              <a:rPr lang="pt-BR" dirty="0">
                <a:solidFill>
                  <a:srgbClr val="C00000"/>
                </a:solidFill>
              </a:rPr>
            </a:br>
            <a:r>
              <a:rPr lang="pt-BR" dirty="0" err="1">
                <a:solidFill>
                  <a:srgbClr val="C00000"/>
                </a:solidFill>
              </a:rPr>
              <a:t>History</a:t>
            </a:r>
            <a:r>
              <a:rPr lang="pt-BR" dirty="0">
                <a:solidFill>
                  <a:srgbClr val="C00000"/>
                </a:solidFill>
              </a:rPr>
              <a:t> &amp; </a:t>
            </a:r>
            <a:r>
              <a:rPr lang="pt-BR" dirty="0" err="1">
                <a:solidFill>
                  <a:srgbClr val="C00000"/>
                </a:solidFill>
              </a:rPr>
              <a:t>Introduction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5CD57-F4DA-BA5C-AFC0-2C70772A0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Graphic 3" descr="Robot with solid fill">
            <a:extLst>
              <a:ext uri="{FF2B5EF4-FFF2-40B4-BE49-F238E27FC236}">
                <a16:creationId xmlns:a16="http://schemas.microsoft.com/office/drawing/2014/main" id="{A8C5D4A4-ADC9-7261-3F41-0DFB9B44B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5569" y="4589463"/>
            <a:ext cx="1608161" cy="160816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DAC93-BC6F-0ED9-34F0-C377B3492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4CD55-D64A-646B-DE25-22199FB00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74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6DC60C-0942-1299-8C12-794373D20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en-US" u="sng" dirty="0"/>
              <a:t>History</a:t>
            </a:r>
            <a:endParaRPr lang="pt-BR" u="sng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C8DBF66-7310-BE27-F093-D65DB3771D29}"/>
              </a:ext>
            </a:extLst>
          </p:cNvPr>
          <p:cNvSpPr/>
          <p:nvPr/>
        </p:nvSpPr>
        <p:spPr>
          <a:xfrm>
            <a:off x="520467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1950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BAAE84-866D-66C8-676E-8DCEAD5D99CE}"/>
              </a:ext>
            </a:extLst>
          </p:cNvPr>
          <p:cNvGrpSpPr/>
          <p:nvPr/>
        </p:nvGrpSpPr>
        <p:grpSpPr>
          <a:xfrm>
            <a:off x="284018" y="1597437"/>
            <a:ext cx="1988128" cy="1817708"/>
            <a:chOff x="284018" y="1597437"/>
            <a:chExt cx="1988128" cy="18177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0CC4BB-B638-6285-A379-A6359BB43F0B}"/>
                </a:ext>
              </a:extLst>
            </p:cNvPr>
            <p:cNvSpPr txBox="1"/>
            <p:nvPr/>
          </p:nvSpPr>
          <p:spPr>
            <a:xfrm>
              <a:off x="284018" y="2330057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dirty="0">
                  <a:solidFill>
                    <a:srgbClr val="111111"/>
                  </a:solidFill>
                  <a:effectLst/>
                  <a:latin typeface="-apple-system"/>
                </a:rPr>
                <a:t>Alan Turing</a:t>
              </a:r>
              <a:r>
                <a:rPr lang="en-US" sz="1400" b="0" i="0" dirty="0">
                  <a:solidFill>
                    <a:srgbClr val="111111"/>
                  </a:solidFill>
                  <a:effectLst/>
                  <a:latin typeface="-apple-system"/>
                </a:rPr>
                <a:t> publishes “Computing Machinery and Intelligence”</a:t>
              </a:r>
              <a:endParaRPr lang="pt-BR" sz="140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C30153-4FAF-6B13-00BC-FA119309253A}"/>
                </a:ext>
              </a:extLst>
            </p:cNvPr>
            <p:cNvCxnSpPr>
              <a:endCxn id="14" idx="2"/>
            </p:cNvCxnSpPr>
            <p:nvPr/>
          </p:nvCxnSpPr>
          <p:spPr>
            <a:xfrm flipV="1">
              <a:off x="1278082" y="3068721"/>
              <a:ext cx="0" cy="3464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Graphic 19" descr="Clipboard Partially Crossed with solid fill">
              <a:extLst>
                <a:ext uri="{FF2B5EF4-FFF2-40B4-BE49-F238E27FC236}">
                  <a16:creationId xmlns:a16="http://schemas.microsoft.com/office/drawing/2014/main" id="{A6924A3A-5C99-4FC1-2B6F-BF818CD56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1886" y="1597437"/>
              <a:ext cx="772391" cy="772391"/>
            </a:xfrm>
            <a:prstGeom prst="rect">
              <a:avLst/>
            </a:prstGeom>
          </p:spPr>
        </p:pic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806CF-FB3D-1EB6-B0AD-E548F3EA8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6A24A-B022-7E46-946C-EDE8D9CC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697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an Turing - Wikipedia">
            <a:extLst>
              <a:ext uri="{FF2B5EF4-FFF2-40B4-BE49-F238E27FC236}">
                <a16:creationId xmlns:a16="http://schemas.microsoft.com/office/drawing/2014/main" id="{688DD134-C422-FA0E-9601-CEFEBF6BB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61" y="2632364"/>
            <a:ext cx="2167495" cy="2951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C9C2D3-4B15-3E81-D324-11C88E523BEB}"/>
              </a:ext>
            </a:extLst>
          </p:cNvPr>
          <p:cNvSpPr txBox="1"/>
          <p:nvPr/>
        </p:nvSpPr>
        <p:spPr>
          <a:xfrm>
            <a:off x="275976" y="5680364"/>
            <a:ext cx="3262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Alan </a:t>
            </a:r>
            <a:r>
              <a:rPr lang="pt-BR" b="1" dirty="0" err="1"/>
              <a:t>Mathison</a:t>
            </a:r>
            <a:r>
              <a:rPr lang="pt-BR" b="1" dirty="0"/>
              <a:t> Turing</a:t>
            </a:r>
          </a:p>
          <a:p>
            <a:pPr algn="ctr"/>
            <a:r>
              <a:rPr lang="pt-BR" b="1" dirty="0"/>
              <a:t>(23 </a:t>
            </a:r>
            <a:r>
              <a:rPr lang="pt-BR" b="1" dirty="0" err="1"/>
              <a:t>June</a:t>
            </a:r>
            <a:r>
              <a:rPr lang="pt-BR" b="1" dirty="0"/>
              <a:t> 1912 – 7 </a:t>
            </a:r>
            <a:r>
              <a:rPr lang="pt-BR" b="1" dirty="0" err="1"/>
              <a:t>June</a:t>
            </a:r>
            <a:r>
              <a:rPr lang="pt-BR" b="1" dirty="0"/>
              <a:t> 1954)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ED7F8D-B512-BFBD-7BBC-CD70A741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447" y="646331"/>
            <a:ext cx="8081577" cy="549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0A19C4-B6D7-8036-8BCA-E8141DD38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64" y="366863"/>
            <a:ext cx="3551391" cy="1815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337A8A-46F3-101C-5DCF-E71497177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C53DB3-C961-3F2A-2B07-7F8975080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715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6DC60C-0942-1299-8C12-794373D20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0220"/>
          </a:xfrm>
        </p:spPr>
        <p:txBody>
          <a:bodyPr/>
          <a:lstStyle/>
          <a:p>
            <a:r>
              <a:rPr lang="en-US" u="sng" dirty="0"/>
              <a:t>History</a:t>
            </a:r>
            <a:endParaRPr lang="pt-BR" u="sng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C8DBF66-7310-BE27-F093-D65DB3771D29}"/>
              </a:ext>
            </a:extLst>
          </p:cNvPr>
          <p:cNvSpPr/>
          <p:nvPr/>
        </p:nvSpPr>
        <p:spPr>
          <a:xfrm>
            <a:off x="520467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1950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BAAE84-866D-66C8-676E-8DCEAD5D99CE}"/>
              </a:ext>
            </a:extLst>
          </p:cNvPr>
          <p:cNvGrpSpPr/>
          <p:nvPr/>
        </p:nvGrpSpPr>
        <p:grpSpPr>
          <a:xfrm>
            <a:off x="284018" y="1597437"/>
            <a:ext cx="1988128" cy="1817708"/>
            <a:chOff x="284018" y="1597437"/>
            <a:chExt cx="1988128" cy="18177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0CC4BB-B638-6285-A379-A6359BB43F0B}"/>
                </a:ext>
              </a:extLst>
            </p:cNvPr>
            <p:cNvSpPr txBox="1"/>
            <p:nvPr/>
          </p:nvSpPr>
          <p:spPr>
            <a:xfrm>
              <a:off x="284018" y="2330057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dirty="0">
                  <a:solidFill>
                    <a:srgbClr val="111111"/>
                  </a:solidFill>
                  <a:effectLst/>
                  <a:latin typeface="-apple-system"/>
                </a:rPr>
                <a:t>Alan Turing</a:t>
              </a:r>
              <a:r>
                <a:rPr lang="en-US" sz="1400" b="0" i="0" dirty="0">
                  <a:solidFill>
                    <a:srgbClr val="111111"/>
                  </a:solidFill>
                  <a:effectLst/>
                  <a:latin typeface="-apple-system"/>
                </a:rPr>
                <a:t> publishes “Computing Machinery and Intelligence”</a:t>
              </a:r>
              <a:endParaRPr lang="pt-BR" sz="140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C30153-4FAF-6B13-00BC-FA119309253A}"/>
                </a:ext>
              </a:extLst>
            </p:cNvPr>
            <p:cNvCxnSpPr>
              <a:endCxn id="14" idx="2"/>
            </p:cNvCxnSpPr>
            <p:nvPr/>
          </p:nvCxnSpPr>
          <p:spPr>
            <a:xfrm flipV="1">
              <a:off x="1278082" y="3068721"/>
              <a:ext cx="0" cy="3464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Graphic 19" descr="Clipboard Partially Crossed with solid fill">
              <a:extLst>
                <a:ext uri="{FF2B5EF4-FFF2-40B4-BE49-F238E27FC236}">
                  <a16:creationId xmlns:a16="http://schemas.microsoft.com/office/drawing/2014/main" id="{A6924A3A-5C99-4FC1-2B6F-BF818CD56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1886" y="1597437"/>
              <a:ext cx="772391" cy="772391"/>
            </a:xfrm>
            <a:prstGeom prst="rect">
              <a:avLst/>
            </a:prstGeom>
          </p:spPr>
        </p:pic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DC21F80-B152-38FB-9D35-14838674ECDC}"/>
              </a:ext>
            </a:extLst>
          </p:cNvPr>
          <p:cNvSpPr/>
          <p:nvPr/>
        </p:nvSpPr>
        <p:spPr>
          <a:xfrm>
            <a:off x="1850845" y="3521287"/>
            <a:ext cx="1478198" cy="591279"/>
          </a:xfrm>
          <a:custGeom>
            <a:avLst/>
            <a:gdLst>
              <a:gd name="connsiteX0" fmla="*/ 0 w 1478198"/>
              <a:gd name="connsiteY0" fmla="*/ 0 h 591279"/>
              <a:gd name="connsiteX1" fmla="*/ 1182559 w 1478198"/>
              <a:gd name="connsiteY1" fmla="*/ 0 h 591279"/>
              <a:gd name="connsiteX2" fmla="*/ 1478198 w 1478198"/>
              <a:gd name="connsiteY2" fmla="*/ 295640 h 591279"/>
              <a:gd name="connsiteX3" fmla="*/ 1182559 w 1478198"/>
              <a:gd name="connsiteY3" fmla="*/ 591279 h 591279"/>
              <a:gd name="connsiteX4" fmla="*/ 0 w 1478198"/>
              <a:gd name="connsiteY4" fmla="*/ 591279 h 591279"/>
              <a:gd name="connsiteX5" fmla="*/ 295640 w 1478198"/>
              <a:gd name="connsiteY5" fmla="*/ 295640 h 591279"/>
              <a:gd name="connsiteX6" fmla="*/ 0 w 1478198"/>
              <a:gd name="connsiteY6" fmla="*/ 0 h 59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8198" h="591279">
                <a:moveTo>
                  <a:pt x="0" y="0"/>
                </a:moveTo>
                <a:lnTo>
                  <a:pt x="1182559" y="0"/>
                </a:lnTo>
                <a:lnTo>
                  <a:pt x="1478198" y="295640"/>
                </a:lnTo>
                <a:lnTo>
                  <a:pt x="1182559" y="591279"/>
                </a:lnTo>
                <a:lnTo>
                  <a:pt x="0" y="591279"/>
                </a:lnTo>
                <a:lnTo>
                  <a:pt x="295640" y="295640"/>
                </a:lnTo>
                <a:lnTo>
                  <a:pt x="0" y="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1400127"/>
              <a:satOff val="-5825"/>
              <a:lumOff val="1373"/>
              <a:alphaOff val="0"/>
            </a:schemeClr>
          </a:fillRef>
          <a:effectRef idx="1">
            <a:schemeClr val="accent4">
              <a:hueOff val="1400127"/>
              <a:satOff val="-5825"/>
              <a:lumOff val="1373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399653" tIns="34671" rIns="330310" bIns="34671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1952</a:t>
            </a:r>
            <a:endParaRPr lang="pt-BR" sz="2600" kern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CDBB0A-2AFC-8432-6039-4B2FA155B28C}"/>
              </a:ext>
            </a:extLst>
          </p:cNvPr>
          <p:cNvGrpSpPr/>
          <p:nvPr/>
        </p:nvGrpSpPr>
        <p:grpSpPr>
          <a:xfrm>
            <a:off x="1511877" y="4173982"/>
            <a:ext cx="1988128" cy="1908933"/>
            <a:chOff x="1511877" y="4173982"/>
            <a:chExt cx="1988128" cy="190893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D3F17E-0460-4D55-F8DF-FF78E2F7EB92}"/>
                </a:ext>
              </a:extLst>
            </p:cNvPr>
            <p:cNvSpPr txBox="1"/>
            <p:nvPr/>
          </p:nvSpPr>
          <p:spPr>
            <a:xfrm>
              <a:off x="1511877" y="4521899"/>
              <a:ext cx="1988128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0" dirty="0">
                  <a:solidFill>
                    <a:srgbClr val="111111"/>
                  </a:solidFill>
                  <a:effectLst/>
                  <a:latin typeface="-apple-system"/>
                </a:rPr>
                <a:t>The first program for playing checkers, written by </a:t>
              </a:r>
              <a:r>
                <a:rPr lang="en-US" sz="1400" b="1" i="0" dirty="0">
                  <a:solidFill>
                    <a:srgbClr val="111111"/>
                  </a:solidFill>
                  <a:effectLst/>
                  <a:latin typeface="-apple-system"/>
                </a:rPr>
                <a:t>Arthur Samuel</a:t>
              </a:r>
              <a:endParaRPr lang="pt-BR" sz="1400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43C594A-8922-56C3-407B-63467ABD399E}"/>
                </a:ext>
              </a:extLst>
            </p:cNvPr>
            <p:cNvCxnSpPr>
              <a:stCxn id="6" idx="0"/>
            </p:cNvCxnSpPr>
            <p:nvPr/>
          </p:nvCxnSpPr>
          <p:spPr>
            <a:xfrm flipV="1">
              <a:off x="2505941" y="4173982"/>
              <a:ext cx="0" cy="3479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" name="Picture 8" descr="Checkers PNG">
              <a:extLst>
                <a:ext uri="{FF2B5EF4-FFF2-40B4-BE49-F238E27FC236}">
                  <a16:creationId xmlns:a16="http://schemas.microsoft.com/office/drawing/2014/main" id="{A45FD411-5496-4B30-2D1D-021A93062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320" y="5141673"/>
              <a:ext cx="941242" cy="941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724ED08-CB56-10AE-7D0E-36F6FE671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7893259-A2D1-1F90-C909-5E0BC9214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180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ierstadt">
      <a:majorFont>
        <a:latin typeface="Bierstadt Display"/>
        <a:ea typeface=""/>
        <a:cs typeface=""/>
      </a:majorFont>
      <a:minorFont>
        <a:latin typeface="Bierstadt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2933</TotalTime>
  <Words>3333</Words>
  <Application>Microsoft Office PowerPoint</Application>
  <PresentationFormat>Widescreen</PresentationFormat>
  <Paragraphs>521</Paragraphs>
  <Slides>56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-apple-system</vt:lpstr>
      <vt:lpstr>Arial</vt:lpstr>
      <vt:lpstr>Bierstadt</vt:lpstr>
      <vt:lpstr>Bierstadt Display</vt:lpstr>
      <vt:lpstr>Calibri</vt:lpstr>
      <vt:lpstr>inter-regular</vt:lpstr>
      <vt:lpstr>opensans</vt:lpstr>
      <vt:lpstr>Office Theme</vt:lpstr>
      <vt:lpstr>Machine learning como ferramenta auxiliar à química computacional</vt:lpstr>
      <vt:lpstr>Machine learning as an auxiliary tool for computational chemistry</vt:lpstr>
      <vt:lpstr>PowerPoint Presentation</vt:lpstr>
      <vt:lpstr>PowerPoint Presentation</vt:lpstr>
      <vt:lpstr>PowerPoint Presentation</vt:lpstr>
      <vt:lpstr>Day 1 History &amp; Introduction</vt:lpstr>
      <vt:lpstr>History</vt:lpstr>
      <vt:lpstr>PowerPoint Presentation</vt:lpstr>
      <vt:lpstr>History</vt:lpstr>
      <vt:lpstr>PowerPoint Presentation</vt:lpstr>
      <vt:lpstr>History</vt:lpstr>
      <vt:lpstr>PowerPoint Presentation</vt:lpstr>
      <vt:lpstr>PowerPoint Presentation</vt:lpstr>
      <vt:lpstr>History</vt:lpstr>
      <vt:lpstr>PowerPoint Presentation</vt:lpstr>
      <vt:lpstr>History</vt:lpstr>
      <vt:lpstr>PowerPoint Presentation</vt:lpstr>
      <vt:lpstr>History</vt:lpstr>
      <vt:lpstr>PowerPoint Presentation</vt:lpstr>
      <vt:lpstr>History</vt:lpstr>
      <vt:lpstr>PowerPoint Presentation</vt:lpstr>
      <vt:lpstr>History</vt:lpstr>
      <vt:lpstr>PowerPoint Presentation</vt:lpstr>
      <vt:lpstr>History</vt:lpstr>
      <vt:lpstr>History</vt:lpstr>
      <vt:lpstr>PowerPoint Presentation</vt:lpstr>
      <vt:lpstr>PowerPoint Presentation</vt:lpstr>
      <vt:lpstr>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Python…</vt:lpstr>
      <vt:lpstr>AI x ML x DL</vt:lpstr>
      <vt:lpstr>PowerPoint Presentation</vt:lpstr>
      <vt:lpstr>PowerPoint Presentation</vt:lpstr>
      <vt:lpstr>Types of learning</vt:lpstr>
      <vt:lpstr>PowerPoint Presentation</vt:lpstr>
      <vt:lpstr>PowerPoint Presentation</vt:lpstr>
      <vt:lpstr>In Python…</vt:lpstr>
      <vt:lpstr>PowerPoint Presentation</vt:lpstr>
      <vt:lpstr>PowerPoint Presentation</vt:lpstr>
      <vt:lpstr>In Python…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Tomorrow: Molecular Representations and Encodings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como ferramenta auxiliar à química computacional</dc:title>
  <dc:creator>Henrique Castro</dc:creator>
  <cp:lastModifiedBy>Henrique Castro</cp:lastModifiedBy>
  <cp:revision>1</cp:revision>
  <dcterms:created xsi:type="dcterms:W3CDTF">2023-08-05T18:49:49Z</dcterms:created>
  <dcterms:modified xsi:type="dcterms:W3CDTF">2023-09-09T18:32:09Z</dcterms:modified>
</cp:coreProperties>
</file>